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30"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cs-CZ" smtClean="0"/>
              <a:t>Klepnutím lze upravit styl předlohy nadpisů.</a:t>
            </a:r>
            <a:endParaRPr kumimoji="0" lang="en-US"/>
          </a:p>
        </p:txBody>
      </p:sp>
      <p:sp>
        <p:nvSpPr>
          <p:cNvPr id="9" name="Podnadpis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Zástupný symbol pro datum 27"/>
          <p:cNvSpPr>
            <a:spLocks noGrp="1"/>
          </p:cNvSpPr>
          <p:nvPr>
            <p:ph type="dt" sz="half" idx="10"/>
          </p:nvPr>
        </p:nvSpPr>
        <p:spPr>
          <a:xfrm>
            <a:off x="6400800" y="6355080"/>
            <a:ext cx="2286000" cy="365760"/>
          </a:xfrm>
        </p:spPr>
        <p:txBody>
          <a:bodyPr/>
          <a:lstStyle>
            <a:lvl1pPr>
              <a:defRPr sz="1400"/>
            </a:lvl1pPr>
          </a:lstStyle>
          <a:p>
            <a:fld id="{9EE93AD0-D7B6-45FE-BD5F-BC152546AE2A}" type="datetimeFigureOut">
              <a:rPr lang="cs-CZ" smtClean="0"/>
              <a:pPr/>
              <a:t>13. 12. 2019</a:t>
            </a:fld>
            <a:endParaRPr lang="cs-CZ"/>
          </a:p>
        </p:txBody>
      </p:sp>
      <p:sp>
        <p:nvSpPr>
          <p:cNvPr id="17" name="Zástupný symbol pro zápatí 16"/>
          <p:cNvSpPr>
            <a:spLocks noGrp="1"/>
          </p:cNvSpPr>
          <p:nvPr>
            <p:ph type="ftr" sz="quarter" idx="11"/>
          </p:nvPr>
        </p:nvSpPr>
        <p:spPr>
          <a:xfrm>
            <a:off x="2898648" y="6355080"/>
            <a:ext cx="3474720" cy="365760"/>
          </a:xfrm>
        </p:spPr>
        <p:txBody>
          <a:bodyPr/>
          <a:lstStyle/>
          <a:p>
            <a:endParaRPr lang="cs-CZ"/>
          </a:p>
        </p:txBody>
      </p:sp>
      <p:sp>
        <p:nvSpPr>
          <p:cNvPr id="29" name="Zástupný symbol pro číslo snímku 28"/>
          <p:cNvSpPr>
            <a:spLocks noGrp="1"/>
          </p:cNvSpPr>
          <p:nvPr>
            <p:ph type="sldNum" sz="quarter" idx="12"/>
          </p:nvPr>
        </p:nvSpPr>
        <p:spPr>
          <a:xfrm>
            <a:off x="1216152" y="6355080"/>
            <a:ext cx="1219200" cy="365760"/>
          </a:xfrm>
        </p:spPr>
        <p:txBody>
          <a:bodyPr/>
          <a:lstStyle/>
          <a:p>
            <a:fld id="{903C0966-4624-4C32-85D5-4E92B99BCD43}" type="slidenum">
              <a:rPr lang="cs-CZ" smtClean="0"/>
              <a:pPr/>
              <a:t>‹#›</a:t>
            </a:fld>
            <a:endParaRPr lang="cs-CZ"/>
          </a:p>
        </p:txBody>
      </p:sp>
      <p:sp>
        <p:nvSpPr>
          <p:cNvPr id="21" name="Obdélník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Obdélník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bdélník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élník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3C0966-4624-4C32-85D5-4E92B99BCD43}"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3C0966-4624-4C32-85D5-4E92B99BCD43}" type="slidenum">
              <a:rPr lang="cs-CZ" smtClean="0"/>
              <a:pPr/>
              <a:t>‹#›</a:t>
            </a:fld>
            <a:endParaRPr lang="cs-CZ"/>
          </a:p>
        </p:txBody>
      </p:sp>
      <p:sp>
        <p:nvSpPr>
          <p:cNvPr id="7" name="Přímá spojovací čára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Rovnoramenný trojúhelník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římá spojovací čára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4" name="Zástupný symbol pro datum 3"/>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03C0966-4624-4C32-85D5-4E92B99BCD43}" type="slidenum">
              <a:rPr lang="cs-CZ" smtClean="0"/>
              <a:pPr/>
              <a:t>‹#›</a:t>
            </a:fld>
            <a:endParaRPr lang="cs-CZ"/>
          </a:p>
        </p:txBody>
      </p:sp>
      <p:sp>
        <p:nvSpPr>
          <p:cNvPr id="8" name="Zástupný symbol pro obsah 7"/>
          <p:cNvSpPr>
            <a:spLocks noGrp="1"/>
          </p:cNvSpPr>
          <p:nvPr>
            <p:ph sz="quarter" idx="1"/>
          </p:nvPr>
        </p:nvSpPr>
        <p:spPr>
          <a:xfrm>
            <a:off x="457200" y="1219200"/>
            <a:ext cx="8229600"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a:xfrm>
            <a:off x="6400800" y="6355080"/>
            <a:ext cx="2286000" cy="365760"/>
          </a:xfrm>
        </p:spPr>
        <p:txBody>
          <a:bodyPr/>
          <a:lstStyle/>
          <a:p>
            <a:fld id="{9EE93AD0-D7B6-45FE-BD5F-BC152546AE2A}" type="datetimeFigureOut">
              <a:rPr lang="cs-CZ" smtClean="0"/>
              <a:pPr/>
              <a:t>13. 12. 2019</a:t>
            </a:fld>
            <a:endParaRPr lang="cs-CZ"/>
          </a:p>
        </p:txBody>
      </p:sp>
      <p:sp>
        <p:nvSpPr>
          <p:cNvPr id="5" name="Zástupný symbol pro zápatí 4"/>
          <p:cNvSpPr>
            <a:spLocks noGrp="1"/>
          </p:cNvSpPr>
          <p:nvPr>
            <p:ph type="ftr" sz="quarter" idx="11"/>
          </p:nvPr>
        </p:nvSpPr>
        <p:spPr>
          <a:xfrm>
            <a:off x="2898648" y="6355080"/>
            <a:ext cx="3474720" cy="365760"/>
          </a:xfrm>
        </p:spPr>
        <p:txBody>
          <a:bodyPr/>
          <a:lstStyle/>
          <a:p>
            <a:endParaRPr lang="cs-CZ"/>
          </a:p>
        </p:txBody>
      </p:sp>
      <p:sp>
        <p:nvSpPr>
          <p:cNvPr id="6" name="Zástupný symbol pro číslo snímku 5"/>
          <p:cNvSpPr>
            <a:spLocks noGrp="1"/>
          </p:cNvSpPr>
          <p:nvPr>
            <p:ph type="sldNum" sz="quarter" idx="12"/>
          </p:nvPr>
        </p:nvSpPr>
        <p:spPr>
          <a:xfrm>
            <a:off x="1069848" y="6355080"/>
            <a:ext cx="1520952" cy="365760"/>
          </a:xfrm>
        </p:spPr>
        <p:txBody>
          <a:bodyPr/>
          <a:lstStyle/>
          <a:p>
            <a:fld id="{903C0966-4624-4C32-85D5-4E92B99BCD43}" type="slidenum">
              <a:rPr lang="cs-CZ" smtClean="0"/>
              <a:pPr/>
              <a:t>‹#›</a:t>
            </a:fld>
            <a:endParaRPr lang="cs-CZ"/>
          </a:p>
        </p:txBody>
      </p:sp>
      <p:sp>
        <p:nvSpPr>
          <p:cNvPr id="7" name="Obdélník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bdélník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5" name="Zástupný symbol pro datum 4"/>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3C0966-4624-4C32-85D5-4E92B99BCD43}" type="slidenum">
              <a:rPr lang="cs-CZ" smtClean="0"/>
              <a:pPr/>
              <a:t>‹#›</a:t>
            </a:fld>
            <a:endParaRPr lang="cs-CZ"/>
          </a:p>
        </p:txBody>
      </p:sp>
      <p:sp>
        <p:nvSpPr>
          <p:cNvPr id="9" name="Zástupný symbol pro obsah 8"/>
          <p:cNvSpPr>
            <a:spLocks noGrp="1"/>
          </p:cNvSpPr>
          <p:nvPr>
            <p:ph sz="quarter" idx="1"/>
          </p:nvPr>
        </p:nvSpPr>
        <p:spPr>
          <a:xfrm>
            <a:off x="457200" y="1219200"/>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632198" y="1216152"/>
            <a:ext cx="4041648" cy="493776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7" name="Zástupný symbol pro datum 6"/>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03C0966-4624-4C32-85D5-4E92B99BCD43}" type="slidenum">
              <a:rPr lang="cs-CZ" smtClean="0"/>
              <a:pPr/>
              <a:t>‹#›</a:t>
            </a:fld>
            <a:endParaRPr lang="cs-CZ"/>
          </a:p>
        </p:txBody>
      </p:sp>
      <p:sp>
        <p:nvSpPr>
          <p:cNvPr id="11" name="Zástupný symbol pro obsah 10"/>
          <p:cNvSpPr>
            <a:spLocks noGrp="1"/>
          </p:cNvSpPr>
          <p:nvPr>
            <p:ph sz="quarter" idx="2"/>
          </p:nvPr>
        </p:nvSpPr>
        <p:spPr>
          <a:xfrm>
            <a:off x="457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648200" y="2133600"/>
            <a:ext cx="4038600" cy="40386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28600"/>
            <a:ext cx="8229600" cy="914400"/>
          </a:xfrm>
        </p:spPr>
        <p:txBody>
          <a:bodyPr/>
          <a:lstStyle/>
          <a:p>
            <a:r>
              <a:rPr kumimoji="0" lang="cs-CZ" smtClean="0"/>
              <a:t>Klepnutím lze upravit styl předlohy nadpisů.</a:t>
            </a:r>
            <a:endParaRPr kumimoji="0" lang="en-US"/>
          </a:p>
        </p:txBody>
      </p:sp>
      <p:sp>
        <p:nvSpPr>
          <p:cNvPr id="3" name="Zástupný symbol pro datum 2"/>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03C0966-4624-4C32-85D5-4E92B99BCD43}" type="slidenum">
              <a:rPr lang="cs-CZ" smtClean="0"/>
              <a:pPr/>
              <a:t>‹#›</a:t>
            </a:fld>
            <a:endParaRPr lang="cs-CZ"/>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03C0966-4624-4C32-85D5-4E92B99BCD43}" type="slidenum">
              <a:rPr lang="cs-CZ" smtClean="0"/>
              <a:pPr/>
              <a:t>‹#›</a:t>
            </a:fld>
            <a:endParaRPr lang="cs-CZ"/>
          </a:p>
        </p:txBody>
      </p:sp>
      <p:sp>
        <p:nvSpPr>
          <p:cNvPr id="5" name="Přímá spojovací čára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Rovnoramenný trojúhelník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3C0966-4624-4C32-85D5-4E92B99BCD43}"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Přímá spojovací čára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Zástupný symbol pro obsah 11"/>
          <p:cNvSpPr>
            <a:spLocks noGrp="1"/>
          </p:cNvSpPr>
          <p:nvPr>
            <p:ph sz="quarter" idx="1"/>
          </p:nvPr>
        </p:nvSpPr>
        <p:spPr>
          <a:xfrm>
            <a:off x="304800" y="304800"/>
            <a:ext cx="57150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p:txBody>
          <a:bodyPr/>
          <a:lstStyle/>
          <a:p>
            <a:fld id="{9EE93AD0-D7B6-45FE-BD5F-BC152546AE2A}" type="datetimeFigureOut">
              <a:rPr lang="cs-CZ" smtClean="0"/>
              <a:pPr/>
              <a:t>13. 12. 2019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03C0966-4624-4C32-85D5-4E92B99BCD43}" type="slidenum">
              <a:rPr lang="cs-CZ" smtClean="0"/>
              <a:pPr/>
              <a:t>‹#›</a:t>
            </a:fld>
            <a:endParaRPr lang="cs-CZ"/>
          </a:p>
        </p:txBody>
      </p:sp>
      <p:sp>
        <p:nvSpPr>
          <p:cNvPr id="8" name="Přímá spojovací čára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Rovnoramenný trojúhelník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Zástupný symbol pro nadpis 21"/>
          <p:cNvSpPr>
            <a:spLocks noGrp="1"/>
          </p:cNvSpPr>
          <p:nvPr>
            <p:ph type="title"/>
          </p:nvPr>
        </p:nvSpPr>
        <p:spPr>
          <a:xfrm>
            <a:off x="457200" y="152400"/>
            <a:ext cx="8229600" cy="990600"/>
          </a:xfrm>
          <a:prstGeom prst="rect">
            <a:avLst/>
          </a:prstGeom>
        </p:spPr>
        <p:txBody>
          <a:bodyPr vert="horz" anchor="b" anchorCtr="0">
            <a:normAutofit/>
          </a:bodyPr>
          <a:lstStyle/>
          <a:p>
            <a:r>
              <a:rPr kumimoji="0" lang="cs-CZ" smtClean="0"/>
              <a:t>Klepnutím lze upravit styl předlohy nadpisů.</a:t>
            </a:r>
            <a:endParaRPr kumimoji="0" lang="en-US"/>
          </a:p>
        </p:txBody>
      </p:sp>
      <p:sp>
        <p:nvSpPr>
          <p:cNvPr id="13" name="Zástupný symbol pro text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9EE93AD0-D7B6-45FE-BD5F-BC152546AE2A}" type="datetimeFigureOut">
              <a:rPr lang="cs-CZ" smtClean="0"/>
              <a:pPr/>
              <a:t>13. 12. 2019</a:t>
            </a:fld>
            <a:endParaRPr lang="cs-CZ"/>
          </a:p>
        </p:txBody>
      </p:sp>
      <p:sp>
        <p:nvSpPr>
          <p:cNvPr id="3" name="Zástupný symbol pro zápatí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cs-CZ"/>
          </a:p>
        </p:txBody>
      </p:sp>
      <p:sp>
        <p:nvSpPr>
          <p:cNvPr id="23" name="Zástupný symbol pro číslo snímku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903C0966-4624-4C32-85D5-4E92B99BCD43}" type="slidenum">
              <a:rPr lang="cs-CZ" smtClean="0"/>
              <a:pPr/>
              <a:t>‹#›</a:t>
            </a:fld>
            <a:endParaRPr lang="cs-CZ"/>
          </a:p>
        </p:txBody>
      </p:sp>
      <p:sp>
        <p:nvSpPr>
          <p:cNvPr id="28" name="Přímá spojovací čára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Přímá spojovací čára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Rovnoramenný trojúhelník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Autofit/>
          </a:bodyPr>
          <a:lstStyle/>
          <a:p>
            <a:pPr algn="ctr"/>
            <a:r>
              <a:rPr lang="cs-CZ" sz="6600" b="1" dirty="0" smtClean="0">
                <a:solidFill>
                  <a:srgbClr val="FF0000"/>
                </a:solidFill>
                <a:effectLst>
                  <a:outerShdw blurRad="38100" dist="38100" dir="2700000" algn="tl">
                    <a:srgbClr val="000000">
                      <a:alpha val="43137"/>
                    </a:srgbClr>
                  </a:outerShdw>
                </a:effectLst>
              </a:rPr>
              <a:t>Co říká Bible </a:t>
            </a:r>
            <a:br>
              <a:rPr lang="cs-CZ" sz="6600" b="1" dirty="0" smtClean="0">
                <a:solidFill>
                  <a:srgbClr val="FF0000"/>
                </a:solidFill>
                <a:effectLst>
                  <a:outerShdw blurRad="38100" dist="38100" dir="2700000" algn="tl">
                    <a:srgbClr val="000000">
                      <a:alpha val="43137"/>
                    </a:srgbClr>
                  </a:outerShdw>
                </a:effectLst>
              </a:rPr>
            </a:br>
            <a:r>
              <a:rPr lang="cs-CZ" sz="6600" b="1" dirty="0" smtClean="0">
                <a:solidFill>
                  <a:srgbClr val="FF0000"/>
                </a:solidFill>
                <a:effectLst>
                  <a:outerShdw blurRad="38100" dist="38100" dir="2700000" algn="tl">
                    <a:srgbClr val="000000">
                      <a:alpha val="43137"/>
                    </a:srgbClr>
                  </a:outerShdw>
                </a:effectLst>
              </a:rPr>
              <a:t>o svobodě? </a:t>
            </a:r>
            <a:endParaRPr lang="cs-CZ" sz="6600" dirty="0">
              <a:solidFill>
                <a:srgbClr val="FF0000"/>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p:txBody>
          <a:bodyPr/>
          <a:lstStyle/>
          <a:p>
            <a:endParaRPr lang="cs-CZ" dirty="0"/>
          </a:p>
        </p:txBody>
      </p:sp>
      <p:pic>
        <p:nvPicPr>
          <p:cNvPr id="23554" name="Picture 2" descr="Výsledek obrázku pro pictures Bible freedom"/>
          <p:cNvPicPr>
            <a:picLocks noChangeAspect="1" noChangeArrowheads="1"/>
          </p:cNvPicPr>
          <p:nvPr/>
        </p:nvPicPr>
        <p:blipFill>
          <a:blip r:embed="rId2" cstate="print"/>
          <a:srcRect/>
          <a:stretch>
            <a:fillRect/>
          </a:stretch>
        </p:blipFill>
        <p:spPr bwMode="auto">
          <a:xfrm>
            <a:off x="0" y="0"/>
            <a:ext cx="9144000" cy="3861048"/>
          </a:xfrm>
          <a:prstGeom prst="rect">
            <a:avLst/>
          </a:prstGeom>
          <a:noFill/>
        </p:spPr>
      </p:pic>
      <p:sp>
        <p:nvSpPr>
          <p:cNvPr id="6" name="TextovéPole 5"/>
          <p:cNvSpPr txBox="1"/>
          <p:nvPr/>
        </p:nvSpPr>
        <p:spPr>
          <a:xfrm>
            <a:off x="2051720" y="404664"/>
            <a:ext cx="1152128" cy="369332"/>
          </a:xfrm>
          <a:prstGeom prst="rect">
            <a:avLst/>
          </a:prstGeom>
          <a:noFill/>
        </p:spPr>
        <p:txBody>
          <a:bodyPr wrap="square" rtlCol="0">
            <a:spAutoFit/>
          </a:bodyPr>
          <a:lstStyle/>
          <a:p>
            <a:endParaRPr lang="cs-CZ"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21506" name="Picture 2" descr="Výsledek obrázku pro foto písně Jednou budem dál slova a noty"/>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Výsledek obrázku pro pictures John 3,16"/>
          <p:cNvPicPr>
            <a:picLocks noChangeAspect="1" noChangeArrowheads="1"/>
          </p:cNvPicPr>
          <p:nvPr/>
        </p:nvPicPr>
        <p:blipFill>
          <a:blip r:embed="rId2" cstate="print"/>
          <a:srcRect/>
          <a:stretch>
            <a:fillRect/>
          </a:stretch>
        </p:blipFill>
        <p:spPr bwMode="auto">
          <a:xfrm>
            <a:off x="4355976" y="1196752"/>
            <a:ext cx="4788024" cy="3772645"/>
          </a:xfrm>
          <a:prstGeom prst="rect">
            <a:avLst/>
          </a:prstGeom>
          <a:noFill/>
        </p:spPr>
      </p:pic>
      <p:sp>
        <p:nvSpPr>
          <p:cNvPr id="4" name="Nadpis 3"/>
          <p:cNvSpPr>
            <a:spLocks noGrp="1"/>
          </p:cNvSpPr>
          <p:nvPr>
            <p:ph type="title"/>
          </p:nvPr>
        </p:nvSpPr>
        <p:spPr>
          <a:xfrm>
            <a:off x="457200" y="228600"/>
            <a:ext cx="8229600" cy="752128"/>
          </a:xfrm>
        </p:spPr>
        <p:txBody>
          <a:bodyPr>
            <a:normAutofit/>
          </a:bodyPr>
          <a:lstStyle/>
          <a:p>
            <a:pPr algn="ctr"/>
            <a:r>
              <a:rPr lang="cs-CZ" sz="3600" b="1" dirty="0" smtClean="0">
                <a:solidFill>
                  <a:srgbClr val="FF0000"/>
                </a:solidFill>
                <a:effectLst>
                  <a:outerShdw blurRad="38100" dist="38100" dir="2700000" algn="tl">
                    <a:srgbClr val="000000">
                      <a:alpha val="43137"/>
                    </a:srgbClr>
                  </a:outerShdw>
                </a:effectLst>
              </a:rPr>
              <a:t>Co říká Bible o svobodě? </a:t>
            </a:r>
            <a:endParaRPr lang="cs-CZ" sz="3600" dirty="0"/>
          </a:p>
        </p:txBody>
      </p:sp>
      <p:sp>
        <p:nvSpPr>
          <p:cNvPr id="5" name="Zástupný symbol pro obsah 4"/>
          <p:cNvSpPr>
            <a:spLocks noGrp="1"/>
          </p:cNvSpPr>
          <p:nvPr>
            <p:ph sz="quarter" idx="1"/>
          </p:nvPr>
        </p:nvSpPr>
        <p:spPr>
          <a:xfrm>
            <a:off x="0" y="1219200"/>
            <a:ext cx="4572000" cy="4937760"/>
          </a:xfrm>
          <a:ln>
            <a:solidFill>
              <a:srgbClr val="FFFF00"/>
            </a:solidFill>
          </a:ln>
          <a:effectLst>
            <a:glow rad="101600">
              <a:schemeClr val="accent3">
                <a:satMod val="175000"/>
                <a:alpha val="40000"/>
              </a:schemeClr>
            </a:glow>
          </a:effectLst>
        </p:spPr>
        <p:txBody>
          <a:bodyPr>
            <a:normAutofit fontScale="92500" lnSpcReduction="10000"/>
          </a:bodyPr>
          <a:lstStyle/>
          <a:p>
            <a:pPr lvl="0"/>
            <a:r>
              <a:rPr lang="cs-CZ" b="1" u="sng" dirty="0" smtClean="0"/>
              <a:t>Ježíš přišel, aby nás vysvobodil ze smrti, hříchu a všeho, co nás zotročuje – Jan 3,16</a:t>
            </a:r>
            <a:endParaRPr lang="cs-CZ" u="sng" dirty="0" smtClean="0"/>
          </a:p>
          <a:p>
            <a:endParaRPr lang="cs-CZ" sz="3200" b="1" i="1" dirty="0" smtClean="0">
              <a:solidFill>
                <a:srgbClr val="7030A0"/>
              </a:solidFill>
              <a:effectLst>
                <a:outerShdw blurRad="38100" dist="38100" dir="2700000" algn="tl">
                  <a:srgbClr val="000000">
                    <a:alpha val="43137"/>
                  </a:srgbClr>
                </a:outerShdw>
              </a:effectLst>
            </a:endParaRPr>
          </a:p>
          <a:p>
            <a:pPr algn="ctr"/>
            <a:r>
              <a:rPr lang="cs-CZ" sz="3200" b="1" i="1" dirty="0" smtClean="0">
                <a:solidFill>
                  <a:srgbClr val="7030A0"/>
                </a:solidFill>
                <a:effectLst>
                  <a:outerShdw blurRad="38100" dist="38100" dir="2700000" algn="tl">
                    <a:srgbClr val="000000">
                      <a:alpha val="43137"/>
                    </a:srgbClr>
                  </a:outerShdw>
                </a:effectLst>
              </a:rPr>
              <a:t>„Neboť Bůh tak miloval svět, že dal svého jediného Syna, aby žádný,  kdo            v něho věří, nezahynul, ale měl život věčný.“</a:t>
            </a:r>
            <a:endParaRPr lang="cs-CZ" sz="3200" b="1" i="1" dirty="0">
              <a:solidFill>
                <a:srgbClr val="7030A0"/>
              </a:solidFill>
              <a:effectLst>
                <a:outerShdw blurRad="38100" dist="38100" dir="2700000" algn="tl">
                  <a:srgbClr val="000000">
                    <a:alpha val="43137"/>
                  </a:srgbClr>
                </a:outerShdw>
              </a:effectLst>
            </a:endParaRPr>
          </a:p>
        </p:txBody>
      </p:sp>
      <p:sp>
        <p:nvSpPr>
          <p:cNvPr id="6" name="Zástupný symbol pro obsah 5"/>
          <p:cNvSpPr>
            <a:spLocks noGrp="1"/>
          </p:cNvSpPr>
          <p:nvPr>
            <p:ph sz="quarter" idx="2"/>
          </p:nvPr>
        </p:nvSpPr>
        <p:spPr/>
        <p:txBody>
          <a:bodyPr>
            <a:normAutofit fontScale="92500" lnSpcReduction="10000"/>
          </a:bodyPr>
          <a:lstStyle/>
          <a:p>
            <a:r>
              <a:rPr lang="cs-CZ" sz="3200" b="1" dirty="0" smtClean="0">
                <a:solidFill>
                  <a:srgbClr val="FFFF00"/>
                </a:solidFill>
                <a:effectLst>
                  <a:outerShdw blurRad="38100" dist="38100" dir="2700000" algn="tl">
                    <a:srgbClr val="000000">
                      <a:alpha val="43137"/>
                    </a:srgbClr>
                  </a:outerShdw>
                </a:effectLst>
              </a:rPr>
              <a:t>Ježíš Kristus, který nás zachránil z otroctví hříchu,    a nabízí nám pravou svobodu - život nyní i jednou potom ve věčném domově.</a:t>
            </a:r>
            <a:endParaRPr lang="cs-CZ" sz="3200" b="1" dirty="0">
              <a:solidFill>
                <a:srgbClr val="FFFF00"/>
              </a:solidFill>
              <a:effectLst>
                <a:outerShdw blurRad="38100" dist="38100" dir="2700000" algn="tl">
                  <a:srgbClr val="000000">
                    <a:alpha val="43137"/>
                  </a:srgbClr>
                </a:outerShdw>
              </a:effectLst>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Výsledek obrázku pro pictures John 8,32"/>
          <p:cNvPicPr>
            <a:picLocks noChangeAspect="1" noChangeArrowheads="1"/>
          </p:cNvPicPr>
          <p:nvPr/>
        </p:nvPicPr>
        <p:blipFill>
          <a:blip r:embed="rId2" cstate="print"/>
          <a:srcRect/>
          <a:stretch>
            <a:fillRect/>
          </a:stretch>
        </p:blipFill>
        <p:spPr bwMode="auto">
          <a:xfrm>
            <a:off x="0" y="1124744"/>
            <a:ext cx="9181668" cy="5733256"/>
          </a:xfrm>
          <a:prstGeom prst="rect">
            <a:avLst/>
          </a:prstGeom>
          <a:noFill/>
        </p:spPr>
      </p:pic>
      <p:sp>
        <p:nvSpPr>
          <p:cNvPr id="5" name="Nadpis 4"/>
          <p:cNvSpPr>
            <a:spLocks noGrp="1"/>
          </p:cNvSpPr>
          <p:nvPr>
            <p:ph type="title"/>
          </p:nvPr>
        </p:nvSpPr>
        <p:spPr>
          <a:xfrm>
            <a:off x="457200" y="152400"/>
            <a:ext cx="8229600" cy="828328"/>
          </a:xfrm>
        </p:spPr>
        <p:txBody>
          <a:bodyPr>
            <a:normAutofit/>
          </a:bodyPr>
          <a:lstStyle/>
          <a:p>
            <a:pPr algn="ctr"/>
            <a:r>
              <a:rPr lang="cs-CZ" sz="3600" b="1" dirty="0" smtClean="0">
                <a:solidFill>
                  <a:srgbClr val="FF0000"/>
                </a:solidFill>
                <a:effectLst>
                  <a:outerShdw blurRad="38100" dist="38100" dir="2700000" algn="tl">
                    <a:srgbClr val="000000">
                      <a:alpha val="43137"/>
                    </a:srgbClr>
                  </a:outerShdw>
                </a:effectLst>
              </a:rPr>
              <a:t>Co říká Bible o svobodě? </a:t>
            </a:r>
            <a:endParaRPr lang="cs-CZ" sz="3600" dirty="0"/>
          </a:p>
        </p:txBody>
      </p:sp>
      <p:sp>
        <p:nvSpPr>
          <p:cNvPr id="6" name="Zástupný symbol pro obsah 5"/>
          <p:cNvSpPr>
            <a:spLocks noGrp="1"/>
          </p:cNvSpPr>
          <p:nvPr>
            <p:ph sz="quarter" idx="1"/>
          </p:nvPr>
        </p:nvSpPr>
        <p:spPr/>
        <p:txBody>
          <a:bodyPr>
            <a:normAutofit/>
          </a:bodyPr>
          <a:lstStyle/>
          <a:p>
            <a:r>
              <a:rPr lang="cs-CZ" sz="4400" b="1" i="1" dirty="0" smtClean="0">
                <a:solidFill>
                  <a:srgbClr val="FFFF00"/>
                </a:solidFill>
                <a:effectLst>
                  <a:outerShdw blurRad="38100" dist="38100" dir="2700000" algn="tl">
                    <a:srgbClr val="000000">
                      <a:alpha val="43137"/>
                    </a:srgbClr>
                  </a:outerShdw>
                </a:effectLst>
              </a:rPr>
              <a:t>„Poznáte pravdu a pravda vás učiní svobodnými“</a:t>
            </a:r>
          </a:p>
          <a:p>
            <a:endParaRPr lang="cs-CZ" sz="3600" b="1" i="1" dirty="0" smtClean="0">
              <a:solidFill>
                <a:srgbClr val="FFFF00"/>
              </a:solidFill>
              <a:effectLst>
                <a:outerShdw blurRad="38100" dist="38100" dir="2700000" algn="tl">
                  <a:srgbClr val="000000">
                    <a:alpha val="43137"/>
                  </a:srgbClr>
                </a:outerShdw>
              </a:effectLst>
            </a:endParaRPr>
          </a:p>
          <a:p>
            <a:r>
              <a:rPr lang="cs-CZ" sz="4000" b="1" i="1" dirty="0" smtClean="0">
                <a:solidFill>
                  <a:srgbClr val="FFFF00"/>
                </a:solidFill>
                <a:effectLst>
                  <a:outerShdw blurRad="38100" dist="38100" dir="2700000" algn="tl">
                    <a:srgbClr val="000000">
                      <a:alpha val="43137"/>
                    </a:srgbClr>
                  </a:outerShdw>
                </a:effectLst>
              </a:rPr>
              <a:t>„Když vás Syn osvobodí, budete skutečně svobodni“</a:t>
            </a:r>
          </a:p>
          <a:p>
            <a:endParaRPr lang="cs-CZ" sz="4000" b="1" i="1" dirty="0" smtClean="0">
              <a:solidFill>
                <a:srgbClr val="FFFF00"/>
              </a:solidFill>
              <a:effectLst>
                <a:outerShdw blurRad="38100" dist="38100" dir="2700000" algn="tl">
                  <a:srgbClr val="000000">
                    <a:alpha val="43137"/>
                  </a:srgbClr>
                </a:outerShdw>
              </a:effectLst>
            </a:endParaRPr>
          </a:p>
          <a:p>
            <a:r>
              <a:rPr lang="cs-CZ" sz="4000" b="1" i="1" dirty="0" smtClean="0">
                <a:solidFill>
                  <a:srgbClr val="002060"/>
                </a:solidFill>
                <a:effectLst>
                  <a:outerShdw blurRad="38100" dist="38100" dir="2700000" algn="tl">
                    <a:srgbClr val="000000">
                      <a:alpha val="43137"/>
                    </a:srgbClr>
                  </a:outerShdw>
                </a:effectLst>
              </a:rPr>
              <a:t>Jan 8,32.36</a:t>
            </a:r>
          </a:p>
          <a:p>
            <a:endParaRPr lang="cs-CZ" sz="3600" b="1" i="1" dirty="0" smtClean="0">
              <a:solidFill>
                <a:srgbClr val="FFFF00"/>
              </a:solidFill>
            </a:endParaRPr>
          </a:p>
          <a:p>
            <a:endParaRPr lang="cs-CZ" sz="3600" b="1" i="1" dirty="0">
              <a:solidFill>
                <a:srgbClr val="FFFF00"/>
              </a:solidFill>
              <a:effectLst>
                <a:outerShdw blurRad="38100" dist="38100" dir="2700000" algn="tl">
                  <a:srgbClr val="000000">
                    <a:alpha val="43137"/>
                  </a:srgbClr>
                </a:outerShdw>
              </a:effectLst>
            </a:endParaRPr>
          </a:p>
        </p:txBody>
      </p:sp>
      <p:sp>
        <p:nvSpPr>
          <p:cNvPr id="7" name="TextovéPole 6"/>
          <p:cNvSpPr txBox="1"/>
          <p:nvPr/>
        </p:nvSpPr>
        <p:spPr>
          <a:xfrm>
            <a:off x="251520" y="260648"/>
            <a:ext cx="184731" cy="369332"/>
          </a:xfrm>
          <a:prstGeom prst="rect">
            <a:avLst/>
          </a:prstGeom>
          <a:noFill/>
        </p:spPr>
        <p:txBody>
          <a:bodyPr wrap="none" rtlCol="0">
            <a:spAutoFit/>
          </a:bodyPr>
          <a:lstStyle/>
          <a:p>
            <a:endParaRPr lang="cs-CZ" dirty="0"/>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ýsledek obrázku pro obrázky Cesta ke Kristu"/>
          <p:cNvPicPr>
            <a:picLocks noChangeAspect="1" noChangeArrowheads="1"/>
          </p:cNvPicPr>
          <p:nvPr/>
        </p:nvPicPr>
        <p:blipFill>
          <a:blip r:embed="rId2" cstate="print"/>
          <a:srcRect/>
          <a:stretch>
            <a:fillRect/>
          </a:stretch>
        </p:blipFill>
        <p:spPr bwMode="auto">
          <a:xfrm>
            <a:off x="4788024" y="1124744"/>
            <a:ext cx="4176464" cy="5733256"/>
          </a:xfrm>
          <a:prstGeom prst="rect">
            <a:avLst/>
          </a:prstGeom>
          <a:noFill/>
        </p:spPr>
      </p:pic>
      <p:sp>
        <p:nvSpPr>
          <p:cNvPr id="4" name="Nadpis 3"/>
          <p:cNvSpPr>
            <a:spLocks noGrp="1"/>
          </p:cNvSpPr>
          <p:nvPr>
            <p:ph type="title"/>
          </p:nvPr>
        </p:nvSpPr>
        <p:spPr>
          <a:xfrm>
            <a:off x="457200" y="228600"/>
            <a:ext cx="8229600" cy="824136"/>
          </a:xfrm>
        </p:spPr>
        <p:txBody>
          <a:bodyPr>
            <a:normAutofit/>
          </a:bodyPr>
          <a:lstStyle/>
          <a:p>
            <a:pPr algn="ctr"/>
            <a:r>
              <a:rPr lang="cs-CZ" sz="3600" b="1" dirty="0" smtClean="0">
                <a:solidFill>
                  <a:srgbClr val="FF0000"/>
                </a:solidFill>
                <a:effectLst>
                  <a:outerShdw blurRad="38100" dist="38100" dir="2700000" algn="tl">
                    <a:srgbClr val="000000">
                      <a:alpha val="43137"/>
                    </a:srgbClr>
                  </a:outerShdw>
                </a:effectLst>
              </a:rPr>
              <a:t>Co říká Bible o svobodě? </a:t>
            </a:r>
            <a:endParaRPr lang="cs-CZ" sz="3600" dirty="0"/>
          </a:p>
        </p:txBody>
      </p:sp>
      <p:sp>
        <p:nvSpPr>
          <p:cNvPr id="5" name="Zástupný symbol pro obsah 4"/>
          <p:cNvSpPr>
            <a:spLocks noGrp="1"/>
          </p:cNvSpPr>
          <p:nvPr>
            <p:ph sz="quarter" idx="1"/>
          </p:nvPr>
        </p:nvSpPr>
        <p:spPr>
          <a:xfrm>
            <a:off x="0" y="1219200"/>
            <a:ext cx="4498848" cy="5450160"/>
          </a:xfrm>
        </p:spPr>
        <p:txBody>
          <a:bodyPr>
            <a:normAutofit fontScale="92500" lnSpcReduction="10000"/>
          </a:bodyPr>
          <a:lstStyle/>
          <a:p>
            <a:pPr lvl="0"/>
            <a:r>
              <a:rPr lang="cs-CZ" b="1" u="sng" dirty="0" smtClean="0"/>
              <a:t>Bůh nám poskytuje svobodu, abychom si zvolili sami svou vlastní cestu.</a:t>
            </a:r>
          </a:p>
          <a:p>
            <a:pPr lvl="0"/>
            <a:r>
              <a:rPr lang="cs-CZ" b="1" i="1" dirty="0" smtClean="0">
                <a:solidFill>
                  <a:srgbClr val="7030A0"/>
                </a:solidFill>
                <a:effectLst>
                  <a:outerShdw blurRad="38100" dist="38100" dir="2700000" algn="tl">
                    <a:srgbClr val="000000">
                      <a:alpha val="43137"/>
                    </a:srgbClr>
                  </a:outerShdw>
                </a:effectLst>
              </a:rPr>
              <a:t>„Křesťanství – to není žádný seznam „smíš – nesmíš“. Nic nám není zakázáno, ne všechno nám však prospívá. Ke všemu smíme přistupovat svobodně – ale ne tak, aby nás to nakonec ovládlo.“           1 K 6,12 (SNC)</a:t>
            </a:r>
            <a:endParaRPr lang="cs-CZ" i="1" dirty="0">
              <a:solidFill>
                <a:srgbClr val="7030A0"/>
              </a:solidFill>
              <a:effectLst>
                <a:outerShdw blurRad="38100" dist="38100" dir="2700000" algn="tl">
                  <a:srgbClr val="000000">
                    <a:alpha val="43137"/>
                  </a:srgbClr>
                </a:outerShdw>
              </a:effectLst>
            </a:endParaRPr>
          </a:p>
        </p:txBody>
      </p:sp>
      <p:sp>
        <p:nvSpPr>
          <p:cNvPr id="6" name="Zástupný symbol pro obsah 5"/>
          <p:cNvSpPr>
            <a:spLocks noGrp="1"/>
          </p:cNvSpPr>
          <p:nvPr>
            <p:ph sz="quarter" idx="2"/>
          </p:nvPr>
        </p:nvSpPr>
        <p:spPr>
          <a:xfrm>
            <a:off x="4632198" y="1216152"/>
            <a:ext cx="4041648" cy="5453208"/>
          </a:xfrm>
        </p:spPr>
        <p:txBody>
          <a:bodyPr>
            <a:normAutofit fontScale="92500" lnSpcReduction="10000"/>
          </a:bodyPr>
          <a:lstStyle/>
          <a:p>
            <a:r>
              <a:rPr lang="cs-CZ" dirty="0" smtClean="0"/>
              <a:t>„</a:t>
            </a:r>
            <a:r>
              <a:rPr lang="cs-CZ" b="1" dirty="0" smtClean="0">
                <a:solidFill>
                  <a:srgbClr val="FFFF00"/>
                </a:solidFill>
                <a:effectLst>
                  <a:outerShdw blurRad="38100" dist="38100" dir="2700000" algn="tl">
                    <a:srgbClr val="000000">
                      <a:alpha val="43137"/>
                    </a:srgbClr>
                  </a:outerShdw>
                </a:effectLst>
              </a:rPr>
              <a:t>Možnost pochybovat nám Bůh nevzal. Naše víra stojí na dobrých důvodech, nikoli však na nezvratných důkazech. Kdo chce pochybovat, má pro to prostor. Naopak lidé, kteří chtějí skutečně poznat pravdu, najdou dostatek dobrých důvodů, aby mohli věřit. Svou víru mohou postavit na Bibli.“ </a:t>
            </a:r>
            <a:r>
              <a:rPr lang="cs-CZ" b="1" dirty="0" smtClean="0">
                <a:solidFill>
                  <a:schemeClr val="bg1"/>
                </a:solidFill>
              </a:rPr>
              <a:t>(Cesta ke Kristu str. 119</a:t>
            </a:r>
            <a:r>
              <a:rPr lang="cs-CZ" dirty="0" smtClean="0"/>
              <a:t>)</a:t>
            </a:r>
          </a:p>
          <a:p>
            <a:endParaRPr lang="cs-CZ" dirty="0"/>
          </a:p>
        </p:txBody>
      </p:sp>
      <p:sp>
        <p:nvSpPr>
          <p:cNvPr id="8" name="TextovéPole 7"/>
          <p:cNvSpPr txBox="1"/>
          <p:nvPr/>
        </p:nvSpPr>
        <p:spPr>
          <a:xfrm>
            <a:off x="395536" y="404664"/>
            <a:ext cx="184731" cy="369332"/>
          </a:xfrm>
          <a:prstGeom prst="rect">
            <a:avLst/>
          </a:prstGeom>
          <a:noFill/>
        </p:spPr>
        <p:txBody>
          <a:bodyPr wrap="none" rtlCol="0">
            <a:spAutoFit/>
          </a:bodyPr>
          <a:lstStyle/>
          <a:p>
            <a:endParaRPr lang="cs-CZ" dirty="0"/>
          </a:p>
        </p:txBody>
      </p:sp>
      <p:pic>
        <p:nvPicPr>
          <p:cNvPr id="9" name="Picture 2" descr="Výsledek obrázku pro pictures Bible freedom"/>
          <p:cNvPicPr>
            <a:picLocks noChangeAspect="1" noChangeArrowheads="1"/>
          </p:cNvPicPr>
          <p:nvPr/>
        </p:nvPicPr>
        <p:blipFill>
          <a:blip r:embed="rId3" cstate="print"/>
          <a:srcRect/>
          <a:stretch>
            <a:fillRect/>
          </a:stretch>
        </p:blipFill>
        <p:spPr bwMode="auto">
          <a:xfrm>
            <a:off x="0" y="5661248"/>
            <a:ext cx="4788024" cy="1196752"/>
          </a:xfrm>
          <a:prstGeom prst="rect">
            <a:avLst/>
          </a:prstGeom>
          <a:noFill/>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4" name="Picture 8" descr="Související obrázek"/>
          <p:cNvPicPr>
            <a:picLocks noChangeAspect="1" noChangeArrowheads="1"/>
          </p:cNvPicPr>
          <p:nvPr/>
        </p:nvPicPr>
        <p:blipFill>
          <a:blip r:embed="rId2" cstate="print"/>
          <a:srcRect/>
          <a:stretch>
            <a:fillRect/>
          </a:stretch>
        </p:blipFill>
        <p:spPr bwMode="auto">
          <a:xfrm>
            <a:off x="0" y="1155930"/>
            <a:ext cx="9144000" cy="5702070"/>
          </a:xfrm>
          <a:prstGeom prst="rect">
            <a:avLst/>
          </a:prstGeom>
          <a:noFill/>
        </p:spPr>
      </p:pic>
      <p:sp>
        <p:nvSpPr>
          <p:cNvPr id="5" name="Nadpis 4"/>
          <p:cNvSpPr>
            <a:spLocks noGrp="1"/>
          </p:cNvSpPr>
          <p:nvPr>
            <p:ph type="title"/>
          </p:nvPr>
        </p:nvSpPr>
        <p:spPr>
          <a:xfrm>
            <a:off x="457200" y="152400"/>
            <a:ext cx="8229600" cy="756320"/>
          </a:xfrm>
        </p:spPr>
        <p:txBody>
          <a:bodyPr>
            <a:normAutofit/>
          </a:bodyPr>
          <a:lstStyle/>
          <a:p>
            <a:pPr algn="ctr"/>
            <a:r>
              <a:rPr lang="cs-CZ" sz="3600" b="1" dirty="0" smtClean="0">
                <a:solidFill>
                  <a:srgbClr val="FF0000"/>
                </a:solidFill>
                <a:effectLst>
                  <a:outerShdw blurRad="38100" dist="38100" dir="2700000" algn="tl">
                    <a:srgbClr val="000000">
                      <a:alpha val="43137"/>
                    </a:srgbClr>
                  </a:outerShdw>
                </a:effectLst>
              </a:rPr>
              <a:t>Co říká Bible o svobodě? </a:t>
            </a:r>
            <a:endParaRPr lang="cs-CZ" sz="3600" dirty="0"/>
          </a:p>
        </p:txBody>
      </p:sp>
      <p:sp>
        <p:nvSpPr>
          <p:cNvPr id="6" name="Zástupný symbol pro obsah 5"/>
          <p:cNvSpPr>
            <a:spLocks noGrp="1"/>
          </p:cNvSpPr>
          <p:nvPr>
            <p:ph sz="quarter" idx="1"/>
          </p:nvPr>
        </p:nvSpPr>
        <p:spPr/>
        <p:txBody>
          <a:bodyPr/>
          <a:lstStyle/>
          <a:p>
            <a:r>
              <a:rPr lang="cs-CZ" sz="5400" b="1" i="1" dirty="0" smtClean="0">
                <a:solidFill>
                  <a:srgbClr val="FFFF00"/>
                </a:solidFill>
                <a:effectLst>
                  <a:outerShdw blurRad="38100" dist="38100" dir="2700000" algn="tl">
                    <a:srgbClr val="000000">
                      <a:alpha val="43137"/>
                    </a:srgbClr>
                  </a:outerShdw>
                </a:effectLst>
              </a:rPr>
              <a:t>„Vždyť on nás vysvobodil z moci tmy a uvedl do světla, kde vládne jeho milovaný Syn“ (Kol 1,13)</a:t>
            </a:r>
          </a:p>
          <a:p>
            <a:endParaRPr lang="cs-CZ" dirty="0"/>
          </a:p>
        </p:txBody>
      </p:sp>
      <p:sp>
        <p:nvSpPr>
          <p:cNvPr id="24578" name="AutoShape 2" descr="Výsledek obrázku pro pictures light of freedom in Jesu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4580" name="AutoShape 4" descr="Výsledek obrázku pro pictures light of freedom in Jesu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24582" name="AutoShape 6" descr="Výsledek obrázku pro pictures light of freedom in Jesus"/>
          <p:cNvSpPr>
            <a:spLocks noChangeAspect="1" noChangeArrowheads="1"/>
          </p:cNvSpPr>
          <p:nvPr/>
        </p:nvSpPr>
        <p:spPr bwMode="auto">
          <a:xfrm>
            <a:off x="155575" y="-830263"/>
            <a:ext cx="2619375" cy="17430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1125538"/>
            <a:ext cx="9144000" cy="5510212"/>
          </a:xfrm>
          <a:prstGeom prst="rect">
            <a:avLst/>
          </a:prstGeom>
          <a:noFill/>
          <a:ln w="9525">
            <a:noFill/>
            <a:miter lim="800000"/>
            <a:headEnd/>
            <a:tailEnd/>
          </a:ln>
        </p:spPr>
      </p:pic>
      <p:sp>
        <p:nvSpPr>
          <p:cNvPr id="2" name="Nadpis 1"/>
          <p:cNvSpPr>
            <a:spLocks noGrp="1"/>
          </p:cNvSpPr>
          <p:nvPr>
            <p:ph type="title"/>
          </p:nvPr>
        </p:nvSpPr>
        <p:spPr>
          <a:xfrm>
            <a:off x="457200" y="152400"/>
            <a:ext cx="8229600" cy="756320"/>
          </a:xfrm>
        </p:spPr>
        <p:txBody>
          <a:bodyPr>
            <a:normAutofit/>
          </a:bodyPr>
          <a:lstStyle/>
          <a:p>
            <a:pPr algn="ctr"/>
            <a:r>
              <a:rPr lang="cs-CZ" b="1" dirty="0" smtClean="0">
                <a:solidFill>
                  <a:srgbClr val="FF0000"/>
                </a:solidFill>
                <a:effectLst>
                  <a:outerShdw blurRad="38100" dist="38100" dir="2700000" algn="tl">
                    <a:srgbClr val="000000">
                      <a:alpha val="43137"/>
                    </a:srgbClr>
                  </a:outerShdw>
                </a:effectLst>
              </a:rPr>
              <a:t>Navždy svobodni s Ježíšem </a:t>
            </a:r>
            <a:endParaRPr lang="cs-CZ" dirty="0"/>
          </a:p>
        </p:txBody>
      </p:sp>
      <p:sp>
        <p:nvSpPr>
          <p:cNvPr id="3" name="Zástupný symbol pro obsah 2"/>
          <p:cNvSpPr>
            <a:spLocks noGrp="1"/>
          </p:cNvSpPr>
          <p:nvPr>
            <p:ph sz="quarter" idx="1"/>
          </p:nvPr>
        </p:nvSpPr>
        <p:spPr>
          <a:xfrm>
            <a:off x="251520" y="1219200"/>
            <a:ext cx="8892480" cy="4937760"/>
          </a:xfrm>
        </p:spPr>
        <p:txBody>
          <a:bodyPr>
            <a:normAutofit fontScale="92500" lnSpcReduction="10000"/>
          </a:bodyPr>
          <a:lstStyle/>
          <a:p>
            <a:endParaRPr lang="cs-CZ" sz="4400" b="1" dirty="0" smtClean="0">
              <a:solidFill>
                <a:srgbClr val="FFFF00"/>
              </a:solidFill>
              <a:effectLst>
                <a:outerShdw blurRad="38100" dist="38100" dir="2700000" algn="tl">
                  <a:srgbClr val="000000">
                    <a:alpha val="43137"/>
                  </a:srgbClr>
                </a:outerShdw>
              </a:effectLst>
            </a:endParaRPr>
          </a:p>
          <a:p>
            <a:endParaRPr lang="cs-CZ" sz="4400" b="1" dirty="0" smtClean="0">
              <a:solidFill>
                <a:srgbClr val="FFFF00"/>
              </a:solidFill>
              <a:effectLst>
                <a:outerShdw blurRad="38100" dist="38100" dir="2700000" algn="tl">
                  <a:srgbClr val="000000">
                    <a:alpha val="43137"/>
                  </a:srgbClr>
                </a:outerShdw>
              </a:effectLst>
            </a:endParaRPr>
          </a:p>
          <a:p>
            <a:endParaRPr lang="cs-CZ" sz="4400" b="1" dirty="0" smtClean="0">
              <a:solidFill>
                <a:srgbClr val="FFFF00"/>
              </a:solidFill>
              <a:effectLst>
                <a:outerShdw blurRad="38100" dist="38100" dir="2700000" algn="tl">
                  <a:srgbClr val="000000">
                    <a:alpha val="43137"/>
                  </a:srgbClr>
                </a:outerShdw>
              </a:effectLst>
            </a:endParaRPr>
          </a:p>
          <a:p>
            <a:endParaRPr lang="cs-CZ" sz="4400" b="1" dirty="0" smtClean="0">
              <a:solidFill>
                <a:srgbClr val="FFFF00"/>
              </a:solidFill>
              <a:effectLst>
                <a:outerShdw blurRad="38100" dist="38100" dir="2700000" algn="tl">
                  <a:srgbClr val="000000">
                    <a:alpha val="43137"/>
                  </a:srgbClr>
                </a:outerShdw>
              </a:effectLst>
            </a:endParaRPr>
          </a:p>
          <a:p>
            <a:pPr algn="ctr"/>
            <a:r>
              <a:rPr lang="cs-CZ" sz="4400" b="1" dirty="0" smtClean="0">
                <a:solidFill>
                  <a:srgbClr val="FFFF00"/>
                </a:solidFill>
                <a:effectLst>
                  <a:outerShdw blurRad="38100" dist="38100" dir="2700000" algn="tl">
                    <a:srgbClr val="000000">
                      <a:alpha val="43137"/>
                    </a:srgbClr>
                  </a:outerShdw>
                </a:effectLst>
              </a:rPr>
              <a:t>„Svým  věrným dá Bůh svobodu a slávu a ostatnímu stvoření vrátí neporušenost.“ </a:t>
            </a:r>
          </a:p>
          <a:p>
            <a:r>
              <a:rPr lang="cs-CZ" sz="3500" b="1" dirty="0" smtClean="0">
                <a:solidFill>
                  <a:srgbClr val="FFFF00"/>
                </a:solidFill>
                <a:effectLst>
                  <a:outerShdw blurRad="38100" dist="38100" dir="2700000" algn="tl">
                    <a:srgbClr val="000000">
                      <a:alpha val="43137"/>
                    </a:srgbClr>
                  </a:outerShdw>
                </a:effectLst>
              </a:rPr>
              <a:t>Ř 8,21</a:t>
            </a:r>
            <a:endParaRPr lang="cs-CZ" sz="3500" b="1" dirty="0">
              <a:solidFill>
                <a:srgbClr val="FFFF00"/>
              </a:solidFill>
              <a:effectLst>
                <a:outerShdw blurRad="38100" dist="38100" dir="2700000" algn="tl">
                  <a:srgbClr val="000000">
                    <a:alpha val="43137"/>
                  </a:srgbClr>
                </a:outerShdw>
              </a:effectLst>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52400"/>
            <a:ext cx="8229600" cy="756320"/>
          </a:xfrm>
        </p:spPr>
        <p:txBody>
          <a:bodyPr/>
          <a:lstStyle/>
          <a:p>
            <a:pPr algn="ctr"/>
            <a:r>
              <a:rPr lang="cs-CZ" b="1" dirty="0" smtClean="0">
                <a:solidFill>
                  <a:srgbClr val="FF0000"/>
                </a:solidFill>
                <a:effectLst>
                  <a:outerShdw blurRad="38100" dist="38100" dir="2700000" algn="tl">
                    <a:srgbClr val="000000">
                      <a:alpha val="43137"/>
                    </a:srgbClr>
                  </a:outerShdw>
                </a:effectLst>
              </a:rPr>
              <a:t>Co říká Bible o svobodě? </a:t>
            </a:r>
            <a:endParaRPr lang="cs-CZ" dirty="0"/>
          </a:p>
        </p:txBody>
      </p:sp>
      <p:sp>
        <p:nvSpPr>
          <p:cNvPr id="3" name="Zástupný symbol pro obsah 2"/>
          <p:cNvSpPr>
            <a:spLocks noGrp="1"/>
          </p:cNvSpPr>
          <p:nvPr>
            <p:ph sz="quarter" idx="1"/>
          </p:nvPr>
        </p:nvSpPr>
        <p:spPr>
          <a:xfrm>
            <a:off x="0" y="1219200"/>
            <a:ext cx="8686800" cy="4937760"/>
          </a:xfrm>
        </p:spPr>
        <p:txBody>
          <a:bodyPr/>
          <a:lstStyle/>
          <a:p>
            <a:r>
              <a:rPr lang="cs-CZ" sz="2800" dirty="0" smtClean="0"/>
              <a:t>Den náboženské svobody</a:t>
            </a:r>
            <a:endParaRPr lang="cs-CZ" dirty="0"/>
          </a:p>
        </p:txBody>
      </p:sp>
      <p:pic>
        <p:nvPicPr>
          <p:cNvPr id="1026" name="Picture 2" descr="Výsledek obrázku pro časopis advent 2019 advent orion"/>
          <p:cNvPicPr>
            <a:picLocks noChangeAspect="1" noChangeArrowheads="1"/>
          </p:cNvPicPr>
          <p:nvPr/>
        </p:nvPicPr>
        <p:blipFill>
          <a:blip r:embed="rId2" cstate="print"/>
          <a:srcRect/>
          <a:stretch>
            <a:fillRect/>
          </a:stretch>
        </p:blipFill>
        <p:spPr bwMode="auto">
          <a:xfrm>
            <a:off x="4499992" y="1052736"/>
            <a:ext cx="4644008" cy="5805264"/>
          </a:xfrm>
          <a:prstGeom prst="rect">
            <a:avLst/>
          </a:prstGeom>
          <a:noFill/>
        </p:spPr>
      </p:pic>
      <p:sp>
        <p:nvSpPr>
          <p:cNvPr id="6" name="TextovéPole 5"/>
          <p:cNvSpPr txBox="1"/>
          <p:nvPr/>
        </p:nvSpPr>
        <p:spPr>
          <a:xfrm>
            <a:off x="1619672" y="548680"/>
            <a:ext cx="184731" cy="369332"/>
          </a:xfrm>
          <a:prstGeom prst="rect">
            <a:avLst/>
          </a:prstGeom>
          <a:noFill/>
        </p:spPr>
        <p:txBody>
          <a:bodyPr wrap="none" rtlCol="0">
            <a:spAutoFit/>
          </a:bodyPr>
          <a:lstStyle/>
          <a:p>
            <a:endParaRPr lang="cs-CZ" dirty="0"/>
          </a:p>
        </p:txBody>
      </p:sp>
      <p:sp>
        <p:nvSpPr>
          <p:cNvPr id="7" name="TextovéPole 6"/>
          <p:cNvSpPr txBox="1"/>
          <p:nvPr/>
        </p:nvSpPr>
        <p:spPr>
          <a:xfrm>
            <a:off x="323528" y="188640"/>
            <a:ext cx="184731" cy="369332"/>
          </a:xfrm>
          <a:prstGeom prst="rect">
            <a:avLst/>
          </a:prstGeom>
          <a:noFill/>
        </p:spPr>
        <p:txBody>
          <a:bodyPr wrap="none" rtlCol="0">
            <a:spAutoFit/>
          </a:bodyPr>
          <a:lstStyle/>
          <a:p>
            <a:endParaRPr lang="cs-CZ" dirty="0"/>
          </a:p>
        </p:txBody>
      </p:sp>
      <p:pic>
        <p:nvPicPr>
          <p:cNvPr id="8" name="Picture 8" descr="Image result for pictures of religious freedom"/>
          <p:cNvPicPr>
            <a:picLocks noChangeAspect="1" noChangeArrowheads="1"/>
          </p:cNvPicPr>
          <p:nvPr/>
        </p:nvPicPr>
        <p:blipFill>
          <a:blip r:embed="rId3" cstate="print"/>
          <a:srcRect/>
          <a:stretch>
            <a:fillRect/>
          </a:stretch>
        </p:blipFill>
        <p:spPr bwMode="auto">
          <a:xfrm>
            <a:off x="0" y="1844824"/>
            <a:ext cx="4572000" cy="5013176"/>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752128"/>
          </a:xfrm>
        </p:spPr>
        <p:txBody>
          <a:bodyPr>
            <a:normAutofit/>
          </a:bodyPr>
          <a:lstStyle/>
          <a:p>
            <a:pPr algn="ctr"/>
            <a:r>
              <a:rPr lang="cs-CZ" sz="3600" b="1" dirty="0" smtClean="0">
                <a:solidFill>
                  <a:srgbClr val="FF0000"/>
                </a:solidFill>
                <a:effectLst>
                  <a:outerShdw blurRad="38100" dist="38100" dir="2700000" algn="tl">
                    <a:srgbClr val="000000">
                      <a:alpha val="43137"/>
                    </a:srgbClr>
                  </a:outerShdw>
                </a:effectLst>
              </a:rPr>
              <a:t>Co říká Bible o svobodě? </a:t>
            </a:r>
            <a:endParaRPr lang="cs-CZ" sz="3600" dirty="0"/>
          </a:p>
        </p:txBody>
      </p:sp>
      <p:sp>
        <p:nvSpPr>
          <p:cNvPr id="5" name="Zástupný symbol pro obsah 4"/>
          <p:cNvSpPr>
            <a:spLocks noGrp="1"/>
          </p:cNvSpPr>
          <p:nvPr>
            <p:ph sz="quarter" idx="1"/>
          </p:nvPr>
        </p:nvSpPr>
        <p:spPr>
          <a:xfrm>
            <a:off x="179512" y="980728"/>
            <a:ext cx="4041648" cy="5104224"/>
          </a:xfrm>
        </p:spPr>
        <p:txBody>
          <a:bodyPr/>
          <a:lstStyle/>
          <a:p>
            <a:r>
              <a:rPr lang="cs-CZ" b="1" u="sng" dirty="0" smtClean="0">
                <a:solidFill>
                  <a:srgbClr val="002060"/>
                </a:solidFill>
              </a:rPr>
              <a:t>17. listopad</a:t>
            </a:r>
            <a:r>
              <a:rPr lang="cs-CZ" b="1" dirty="0" smtClean="0">
                <a:solidFill>
                  <a:srgbClr val="002060"/>
                </a:solidFill>
              </a:rPr>
              <a:t> je označen jako Den boje za svobodu a demokracii</a:t>
            </a:r>
            <a:endParaRPr lang="cs-CZ" b="1" dirty="0">
              <a:solidFill>
                <a:srgbClr val="002060"/>
              </a:solidFill>
            </a:endParaRPr>
          </a:p>
        </p:txBody>
      </p:sp>
      <p:sp>
        <p:nvSpPr>
          <p:cNvPr id="6" name="Zástupný symbol pro obsah 5"/>
          <p:cNvSpPr>
            <a:spLocks noGrp="1"/>
          </p:cNvSpPr>
          <p:nvPr>
            <p:ph sz="quarter" idx="2"/>
          </p:nvPr>
        </p:nvSpPr>
        <p:spPr/>
        <p:txBody>
          <a:bodyPr>
            <a:normAutofit/>
          </a:bodyPr>
          <a:lstStyle/>
          <a:p>
            <a:pPr algn="ctr"/>
            <a:r>
              <a:rPr lang="cs-CZ" sz="4000" b="1" u="sng" dirty="0" smtClean="0">
                <a:solidFill>
                  <a:srgbClr val="C00000"/>
                </a:solidFill>
              </a:rPr>
              <a:t>Co znamená pro vás </a:t>
            </a:r>
            <a:r>
              <a:rPr lang="cs-CZ" sz="5400" b="1" u="sng" dirty="0" smtClean="0">
                <a:solidFill>
                  <a:srgbClr val="C00000"/>
                </a:solidFill>
              </a:rPr>
              <a:t>svoboda? </a:t>
            </a:r>
            <a:endParaRPr lang="cs-CZ" sz="5400" b="1" dirty="0">
              <a:solidFill>
                <a:srgbClr val="C00000"/>
              </a:solidFill>
            </a:endParaRPr>
          </a:p>
        </p:txBody>
      </p:sp>
      <p:pic>
        <p:nvPicPr>
          <p:cNvPr id="26626" name="Picture 2" descr="Výsledek obrázku pro obrázky ze sametové revoluce 17.11.1989"/>
          <p:cNvPicPr>
            <a:picLocks noChangeAspect="1" noChangeArrowheads="1"/>
          </p:cNvPicPr>
          <p:nvPr/>
        </p:nvPicPr>
        <p:blipFill>
          <a:blip r:embed="rId2" cstate="print"/>
          <a:srcRect/>
          <a:stretch>
            <a:fillRect/>
          </a:stretch>
        </p:blipFill>
        <p:spPr bwMode="auto">
          <a:xfrm>
            <a:off x="0" y="2708920"/>
            <a:ext cx="4609778" cy="3949824"/>
          </a:xfrm>
          <a:prstGeom prst="rect">
            <a:avLst/>
          </a:prstGeom>
          <a:noFill/>
        </p:spPr>
      </p:pic>
      <p:pic>
        <p:nvPicPr>
          <p:cNvPr id="26628" name="Picture 4" descr="Výsledek obrázku pro obrázky ze sametové revoluce 17.11.1989"/>
          <p:cNvPicPr>
            <a:picLocks noChangeAspect="1" noChangeArrowheads="1"/>
          </p:cNvPicPr>
          <p:nvPr/>
        </p:nvPicPr>
        <p:blipFill>
          <a:blip r:embed="rId3" cstate="print"/>
          <a:srcRect/>
          <a:stretch>
            <a:fillRect/>
          </a:stretch>
        </p:blipFill>
        <p:spPr bwMode="auto">
          <a:xfrm>
            <a:off x="4644008" y="3861048"/>
            <a:ext cx="4499992" cy="2697858"/>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allAtOnce"/>
      <p:bldP spid="6"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Výsledek obrázku pro independence day pictures declaration 1776"/>
          <p:cNvPicPr>
            <a:picLocks noChangeAspect="1" noChangeArrowheads="1"/>
          </p:cNvPicPr>
          <p:nvPr/>
        </p:nvPicPr>
        <p:blipFill>
          <a:blip r:embed="rId2" cstate="print"/>
          <a:srcRect/>
          <a:stretch>
            <a:fillRect/>
          </a:stretch>
        </p:blipFill>
        <p:spPr bwMode="auto">
          <a:xfrm>
            <a:off x="2267744" y="3522737"/>
            <a:ext cx="4572000" cy="3335263"/>
          </a:xfrm>
          <a:prstGeom prst="rect">
            <a:avLst/>
          </a:prstGeom>
          <a:noFill/>
        </p:spPr>
      </p:pic>
      <p:sp>
        <p:nvSpPr>
          <p:cNvPr id="7" name="Nadpis 6"/>
          <p:cNvSpPr>
            <a:spLocks noGrp="1"/>
          </p:cNvSpPr>
          <p:nvPr>
            <p:ph type="title"/>
          </p:nvPr>
        </p:nvSpPr>
        <p:spPr>
          <a:xfrm>
            <a:off x="251520" y="152400"/>
            <a:ext cx="8435280" cy="972344"/>
          </a:xfrm>
        </p:spPr>
        <p:txBody>
          <a:bodyPr>
            <a:normAutofit/>
          </a:bodyPr>
          <a:lstStyle/>
          <a:p>
            <a:pPr algn="ctr"/>
            <a:r>
              <a:rPr lang="cs-CZ" sz="4400" b="1" dirty="0" smtClean="0">
                <a:solidFill>
                  <a:srgbClr val="FF0000"/>
                </a:solidFill>
                <a:effectLst>
                  <a:outerShdw blurRad="38100" dist="38100" dir="2700000" algn="tl">
                    <a:srgbClr val="000000">
                      <a:alpha val="43137"/>
                    </a:srgbClr>
                  </a:outerShdw>
                </a:effectLst>
              </a:rPr>
              <a:t>Co říká Bible o svobodě? </a:t>
            </a:r>
            <a:endParaRPr lang="cs-CZ" sz="4400" dirty="0"/>
          </a:p>
        </p:txBody>
      </p:sp>
      <p:sp>
        <p:nvSpPr>
          <p:cNvPr id="8" name="Zástupný symbol pro obsah 7"/>
          <p:cNvSpPr>
            <a:spLocks noGrp="1"/>
          </p:cNvSpPr>
          <p:nvPr>
            <p:ph sz="quarter" idx="1"/>
          </p:nvPr>
        </p:nvSpPr>
        <p:spPr>
          <a:xfrm>
            <a:off x="0" y="1219200"/>
            <a:ext cx="9144000" cy="4937760"/>
          </a:xfrm>
        </p:spPr>
        <p:txBody>
          <a:bodyPr>
            <a:noAutofit/>
          </a:bodyPr>
          <a:lstStyle/>
          <a:p>
            <a:pPr algn="ctr"/>
            <a:r>
              <a:rPr lang="cs-CZ" sz="4000" b="1" i="1" dirty="0" smtClean="0">
                <a:effectLst>
                  <a:outerShdw blurRad="38100" dist="38100" dir="2700000" algn="tl">
                    <a:srgbClr val="000000">
                      <a:alpha val="43137"/>
                    </a:srgbClr>
                  </a:outerShdw>
                </a:effectLst>
              </a:rPr>
              <a:t>Pokládáme za samozřejmé pravdy, </a:t>
            </a:r>
          </a:p>
          <a:p>
            <a:pPr algn="ctr"/>
            <a:r>
              <a:rPr lang="cs-CZ" sz="4000" b="1" i="1" dirty="0" smtClean="0">
                <a:effectLst>
                  <a:outerShdw blurRad="38100" dist="38100" dir="2700000" algn="tl">
                    <a:srgbClr val="000000">
                      <a:alpha val="43137"/>
                    </a:srgbClr>
                  </a:outerShdw>
                </a:effectLst>
              </a:rPr>
              <a:t>že všichni lidé jsou stvořeni sobě rovni, že jsou obdařeni svým Stvořitelem určitými nezcizitelnými právy, </a:t>
            </a:r>
          </a:p>
          <a:p>
            <a:pPr algn="ctr"/>
            <a:r>
              <a:rPr lang="cs-CZ" sz="4000" b="1" i="1" dirty="0" smtClean="0">
                <a:effectLst>
                  <a:outerShdw blurRad="38100" dist="38100" dir="2700000" algn="tl">
                    <a:srgbClr val="000000">
                      <a:alpha val="43137"/>
                    </a:srgbClr>
                  </a:outerShdw>
                </a:effectLst>
              </a:rPr>
              <a:t>že mezi tato práva náleží život, svoboda a sledování osobního štěstí.</a:t>
            </a:r>
            <a:endParaRPr lang="cs-CZ" sz="4000" b="1" dirty="0">
              <a:effectLst>
                <a:outerShdw blurRad="38100" dist="38100" dir="2700000" algn="tl">
                  <a:srgbClr val="000000">
                    <a:alpha val="43137"/>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wipe(down)">
                                      <p:cBhvr>
                                        <p:cTn id="13" dur="500"/>
                                        <p:tgtEl>
                                          <p:spTgt spid="8">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down)">
                                      <p:cBhvr>
                                        <p:cTn id="16" dur="500"/>
                                        <p:tgtEl>
                                          <p:spTgt spid="8">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wipe(down)">
                                      <p:cBhvr>
                                        <p:cTn id="19"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28600"/>
            <a:ext cx="8229600" cy="680120"/>
          </a:xfrm>
        </p:spPr>
        <p:txBody>
          <a:bodyPr>
            <a:noAutofit/>
          </a:bodyPr>
          <a:lstStyle/>
          <a:p>
            <a:pPr algn="ctr"/>
            <a:r>
              <a:rPr lang="cs-CZ" sz="4000" b="1" dirty="0" smtClean="0">
                <a:solidFill>
                  <a:srgbClr val="FF0000"/>
                </a:solidFill>
                <a:effectLst>
                  <a:outerShdw blurRad="38100" dist="38100" dir="2700000" algn="tl">
                    <a:srgbClr val="000000">
                      <a:alpha val="43137"/>
                    </a:srgbClr>
                  </a:outerShdw>
                </a:effectLst>
              </a:rPr>
              <a:t>Co říká Bible o svobodě? </a:t>
            </a:r>
            <a:endParaRPr lang="cs-CZ" sz="4000" dirty="0"/>
          </a:p>
        </p:txBody>
      </p:sp>
      <p:sp>
        <p:nvSpPr>
          <p:cNvPr id="5" name="Zástupný symbol pro obsah 4"/>
          <p:cNvSpPr>
            <a:spLocks noGrp="1"/>
          </p:cNvSpPr>
          <p:nvPr>
            <p:ph sz="quarter" idx="1"/>
          </p:nvPr>
        </p:nvSpPr>
        <p:spPr>
          <a:xfrm>
            <a:off x="0" y="980728"/>
            <a:ext cx="4932040" cy="5877272"/>
          </a:xfrm>
        </p:spPr>
        <p:txBody>
          <a:bodyPr>
            <a:normAutofit fontScale="92500"/>
          </a:bodyPr>
          <a:lstStyle/>
          <a:p>
            <a:pPr lvl="0"/>
            <a:r>
              <a:rPr lang="cs-CZ" b="1" u="sng" dirty="0" smtClean="0"/>
              <a:t>Lidé touží a hledají svobodu již tisíce let – Žalm 77, 15-17</a:t>
            </a:r>
          </a:p>
          <a:p>
            <a:pPr algn="ctr"/>
            <a:r>
              <a:rPr lang="cs-CZ" sz="2800" i="1" dirty="0" smtClean="0">
                <a:ln>
                  <a:solidFill>
                    <a:srgbClr val="0070C0"/>
                  </a:solidFill>
                </a:ln>
                <a:effectLst>
                  <a:glow rad="228600">
                    <a:schemeClr val="accent5">
                      <a:satMod val="175000"/>
                      <a:alpha val="40000"/>
                    </a:schemeClr>
                  </a:glow>
                </a:effectLst>
              </a:rPr>
              <a:t>„Ty jsi ten Bůh, jenž činí divy, </a:t>
            </a:r>
          </a:p>
          <a:p>
            <a:pPr algn="ctr">
              <a:buNone/>
            </a:pPr>
            <a:r>
              <a:rPr lang="cs-CZ" sz="2800" i="1" dirty="0" smtClean="0">
                <a:ln>
                  <a:solidFill>
                    <a:srgbClr val="0070C0"/>
                  </a:solidFill>
                </a:ln>
                <a:effectLst>
                  <a:glow rad="228600">
                    <a:schemeClr val="accent5">
                      <a:satMod val="175000"/>
                      <a:alpha val="40000"/>
                    </a:schemeClr>
                  </a:glow>
                </a:effectLst>
              </a:rPr>
              <a:t>    svět máš pevně ve svých rukou. Zachránils Jákoba           a syny Josefovy, vlastní rukou jsi vyvedl svůj rod. Moře jsi rozdělil </a:t>
            </a:r>
          </a:p>
          <a:p>
            <a:pPr algn="ctr">
              <a:buNone/>
            </a:pPr>
            <a:r>
              <a:rPr lang="cs-CZ" sz="2800" i="1" dirty="0" smtClean="0">
                <a:ln>
                  <a:solidFill>
                    <a:srgbClr val="0070C0"/>
                  </a:solidFill>
                </a:ln>
                <a:effectLst>
                  <a:glow rad="228600">
                    <a:schemeClr val="accent5">
                      <a:satMod val="175000"/>
                      <a:alpha val="40000"/>
                    </a:schemeClr>
                  </a:glow>
                </a:effectLst>
              </a:rPr>
              <a:t>    a spoutal vody, kdo druhý by to takhle dokázal?“ (SNC)</a:t>
            </a:r>
          </a:p>
          <a:p>
            <a:r>
              <a:rPr lang="cs-CZ" b="1" dirty="0" smtClean="0"/>
              <a:t>Otázka po svobodě je téma, které prochází Biblí od Genesis po knihu Zjevení. </a:t>
            </a:r>
            <a:endParaRPr lang="cs-CZ" b="1" dirty="0"/>
          </a:p>
        </p:txBody>
      </p:sp>
      <p:sp>
        <p:nvSpPr>
          <p:cNvPr id="6" name="Zástupný symbol pro obsah 5"/>
          <p:cNvSpPr>
            <a:spLocks noGrp="1"/>
          </p:cNvSpPr>
          <p:nvPr>
            <p:ph sz="quarter" idx="2"/>
          </p:nvPr>
        </p:nvSpPr>
        <p:spPr/>
        <p:txBody>
          <a:bodyPr>
            <a:normAutofit fontScale="92500"/>
          </a:bodyPr>
          <a:lstStyle/>
          <a:p>
            <a:endParaRPr lang="cs-CZ" dirty="0"/>
          </a:p>
        </p:txBody>
      </p:sp>
      <p:sp>
        <p:nvSpPr>
          <p:cNvPr id="1026" name="AutoShape 2" descr="Výsledek obrázku pro images of moses crossing red s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Výsledek obrázku pro images of moses crossing red s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Výsledek obrázku pro images of moses crossing red se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4" name="Picture 10" descr="Související obrázek"/>
          <p:cNvPicPr>
            <a:picLocks noChangeAspect="1" noChangeArrowheads="1"/>
          </p:cNvPicPr>
          <p:nvPr/>
        </p:nvPicPr>
        <p:blipFill>
          <a:blip r:embed="rId2" cstate="print"/>
          <a:srcRect/>
          <a:stretch>
            <a:fillRect/>
          </a:stretch>
        </p:blipFill>
        <p:spPr bwMode="auto">
          <a:xfrm>
            <a:off x="4932040" y="953688"/>
            <a:ext cx="4211960" cy="5904312"/>
          </a:xfrm>
          <a:prstGeom prst="rect">
            <a:avLst/>
          </a:prstGeom>
          <a:noFill/>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down)">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down)">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ouvisející obrázek"/>
          <p:cNvPicPr>
            <a:picLocks noChangeAspect="1" noChangeArrowheads="1"/>
          </p:cNvPicPr>
          <p:nvPr/>
        </p:nvPicPr>
        <p:blipFill>
          <a:blip r:embed="rId2" cstate="print"/>
          <a:srcRect/>
          <a:stretch>
            <a:fillRect/>
          </a:stretch>
        </p:blipFill>
        <p:spPr bwMode="auto">
          <a:xfrm>
            <a:off x="251520" y="2060848"/>
            <a:ext cx="8640960" cy="4797152"/>
          </a:xfrm>
          <a:prstGeom prst="rect">
            <a:avLst/>
          </a:prstGeom>
          <a:noFill/>
        </p:spPr>
      </p:pic>
      <p:sp>
        <p:nvSpPr>
          <p:cNvPr id="2" name="Nadpis 1"/>
          <p:cNvSpPr>
            <a:spLocks noGrp="1"/>
          </p:cNvSpPr>
          <p:nvPr>
            <p:ph type="title"/>
          </p:nvPr>
        </p:nvSpPr>
        <p:spPr/>
        <p:txBody>
          <a:bodyPr>
            <a:normAutofit/>
          </a:bodyPr>
          <a:lstStyle/>
          <a:p>
            <a:pPr algn="ctr"/>
            <a:r>
              <a:rPr lang="cs-CZ" sz="4000" b="1" dirty="0" smtClean="0">
                <a:solidFill>
                  <a:srgbClr val="FF0000"/>
                </a:solidFill>
                <a:effectLst>
                  <a:outerShdw blurRad="38100" dist="38100" dir="2700000" algn="tl">
                    <a:srgbClr val="000000">
                      <a:alpha val="43137"/>
                    </a:srgbClr>
                  </a:outerShdw>
                </a:effectLst>
              </a:rPr>
              <a:t>Co říká Bible o svobodě? </a:t>
            </a:r>
            <a:endParaRPr lang="cs-CZ" sz="4000" dirty="0"/>
          </a:p>
        </p:txBody>
      </p:sp>
      <p:sp>
        <p:nvSpPr>
          <p:cNvPr id="4" name="Zástupný symbol pro obsah 3"/>
          <p:cNvSpPr>
            <a:spLocks noGrp="1"/>
          </p:cNvSpPr>
          <p:nvPr>
            <p:ph sz="quarter" idx="1"/>
          </p:nvPr>
        </p:nvSpPr>
        <p:spPr/>
        <p:txBody>
          <a:bodyPr>
            <a:normAutofit/>
          </a:bodyPr>
          <a:lstStyle/>
          <a:p>
            <a:pPr algn="ctr"/>
            <a:r>
              <a:rPr lang="cs-CZ" sz="2800" b="1" dirty="0" smtClean="0"/>
              <a:t>Dnes mnoho lidí žije v duchovním otroctví,             aniž si to uvědomují. </a:t>
            </a:r>
          </a:p>
          <a:p>
            <a:pPr algn="ctr"/>
            <a:endParaRPr lang="cs-CZ" sz="2800" b="1" dirty="0" smtClean="0"/>
          </a:p>
          <a:p>
            <a:pPr lvl="0" algn="ctr"/>
            <a:r>
              <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Calibri" pitchFamily="34" charset="0"/>
                <a:cs typeface="Times New Roman" pitchFamily="18" charset="0"/>
              </a:rPr>
              <a:t>Honí se za falešnými bohy peněz, úspěchu, osobního pohodlí a romantické lásky – pouze jen proto, aby znovu zjistili, že tyto věci nemohou zaplnit stávající duchovní prázdnotu.</a:t>
            </a:r>
            <a:endParaRPr lang="cs-CZ"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algn="ctr"/>
            <a:endParaRPr lang="cs-CZ" sz="2800" b="1"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Výsledek obrázku pro images of song candle in the wind"/>
          <p:cNvPicPr>
            <a:picLocks noChangeAspect="1" noChangeArrowheads="1"/>
          </p:cNvPicPr>
          <p:nvPr/>
        </p:nvPicPr>
        <p:blipFill>
          <a:blip r:embed="rId2" cstate="print"/>
          <a:srcRect/>
          <a:stretch>
            <a:fillRect/>
          </a:stretch>
        </p:blipFill>
        <p:spPr bwMode="auto">
          <a:xfrm>
            <a:off x="41767" y="1268760"/>
            <a:ext cx="4530233" cy="5400600"/>
          </a:xfrm>
          <a:prstGeom prst="rect">
            <a:avLst/>
          </a:prstGeom>
          <a:noFill/>
        </p:spPr>
      </p:pic>
      <p:sp>
        <p:nvSpPr>
          <p:cNvPr id="2" name="Nadpis 1"/>
          <p:cNvSpPr>
            <a:spLocks noGrp="1"/>
          </p:cNvSpPr>
          <p:nvPr>
            <p:ph type="title"/>
          </p:nvPr>
        </p:nvSpPr>
        <p:spPr/>
        <p:txBody>
          <a:bodyPr>
            <a:normAutofit/>
          </a:bodyPr>
          <a:lstStyle/>
          <a:p>
            <a:pPr algn="ctr"/>
            <a:r>
              <a:rPr lang="cs-CZ" sz="4000" b="1" dirty="0" smtClean="0">
                <a:solidFill>
                  <a:srgbClr val="FF0000"/>
                </a:solidFill>
                <a:effectLst>
                  <a:outerShdw blurRad="38100" dist="38100" dir="2700000" algn="tl">
                    <a:srgbClr val="000000">
                      <a:alpha val="43137"/>
                    </a:srgbClr>
                  </a:outerShdw>
                </a:effectLst>
              </a:rPr>
              <a:t>Co říká Bible o svobodě? </a:t>
            </a:r>
            <a:endParaRPr lang="cs-CZ" sz="4000" dirty="0"/>
          </a:p>
        </p:txBody>
      </p:sp>
      <p:sp>
        <p:nvSpPr>
          <p:cNvPr id="4" name="Zástupný symbol pro obsah 3"/>
          <p:cNvSpPr>
            <a:spLocks noGrp="1"/>
          </p:cNvSpPr>
          <p:nvPr>
            <p:ph sz="quarter" idx="1"/>
          </p:nvPr>
        </p:nvSpPr>
        <p:spPr/>
        <p:txBody>
          <a:bodyPr>
            <a:normAutofit lnSpcReduction="10000"/>
          </a:bodyPr>
          <a:lstStyle/>
          <a:p>
            <a:endParaRPr lang="cs-CZ" b="1" i="1" dirty="0" smtClean="0"/>
          </a:p>
          <a:p>
            <a:endParaRPr lang="cs-CZ" b="1" i="1" dirty="0" smtClean="0"/>
          </a:p>
          <a:p>
            <a:endParaRPr lang="cs-CZ" b="1" i="1" dirty="0" smtClean="0"/>
          </a:p>
          <a:p>
            <a:r>
              <a:rPr lang="cs-CZ" b="1" i="1" dirty="0" smtClean="0"/>
              <a:t>Refrén</a:t>
            </a:r>
            <a:br>
              <a:rPr lang="cs-CZ" b="1" i="1" dirty="0" smtClean="0"/>
            </a:br>
            <a:r>
              <a:rPr lang="cs-CZ" sz="4000" b="1" i="1" dirty="0" smtClean="0"/>
              <a:t>„A zdá se mi, že jsi žila svůj život,</a:t>
            </a:r>
            <a:br>
              <a:rPr lang="cs-CZ" sz="4000" b="1" i="1" dirty="0" smtClean="0"/>
            </a:br>
            <a:r>
              <a:rPr lang="cs-CZ" sz="4000" b="1" i="1" dirty="0" smtClean="0"/>
              <a:t>jako svíčka ve větru.“</a:t>
            </a:r>
          </a:p>
          <a:p>
            <a:endParaRPr lang="cs-CZ" dirty="0"/>
          </a:p>
        </p:txBody>
      </p:sp>
      <p:sp>
        <p:nvSpPr>
          <p:cNvPr id="5" name="Zástupný symbol pro obsah 4"/>
          <p:cNvSpPr>
            <a:spLocks noGrp="1"/>
          </p:cNvSpPr>
          <p:nvPr>
            <p:ph sz="quarter" idx="2"/>
          </p:nvPr>
        </p:nvSpPr>
        <p:spPr>
          <a:xfrm>
            <a:off x="4632198" y="1216152"/>
            <a:ext cx="4511802" cy="4937760"/>
          </a:xfrm>
        </p:spPr>
        <p:txBody>
          <a:bodyPr>
            <a:normAutofit lnSpcReduction="10000"/>
          </a:bodyPr>
          <a:lstStyle/>
          <a:p>
            <a:r>
              <a:rPr lang="cs-CZ" sz="3200" b="1" dirty="0" smtClean="0"/>
              <a:t>Bez pravé svobody je lidský život vskutku podoben svíčce ve větru. </a:t>
            </a:r>
            <a:r>
              <a:rPr lang="cs-CZ" sz="3200" b="1" u="sng" dirty="0" smtClean="0"/>
              <a:t>Co dělat, aby náš život měl rozměr skutečné svobody?</a:t>
            </a:r>
            <a:endParaRPr lang="cs-CZ" sz="3200" b="1" dirty="0" smtClean="0"/>
          </a:p>
          <a:p>
            <a:endParaRPr lang="cs-CZ" sz="3200" dirty="0"/>
          </a:p>
        </p:txBody>
      </p:sp>
      <p:pic>
        <p:nvPicPr>
          <p:cNvPr id="18436" name="Picture 4" descr="Výsledek obrázku pro images of song candle in the wind"/>
          <p:cNvPicPr>
            <a:picLocks noChangeAspect="1" noChangeArrowheads="1"/>
          </p:cNvPicPr>
          <p:nvPr/>
        </p:nvPicPr>
        <p:blipFill>
          <a:blip r:embed="rId3" cstate="print"/>
          <a:srcRect/>
          <a:stretch>
            <a:fillRect/>
          </a:stretch>
        </p:blipFill>
        <p:spPr bwMode="auto">
          <a:xfrm>
            <a:off x="4716016" y="4293096"/>
            <a:ext cx="4176464" cy="2564904"/>
          </a:xfrm>
          <a:prstGeom prst="rect">
            <a:avLst/>
          </a:prstGeom>
          <a:noFill/>
        </p:spPr>
      </p:pic>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Výsledek obrázku pro pictures small Jesus in Nazareth"/>
          <p:cNvPicPr>
            <a:picLocks noChangeAspect="1" noChangeArrowheads="1"/>
          </p:cNvPicPr>
          <p:nvPr/>
        </p:nvPicPr>
        <p:blipFill>
          <a:blip r:embed="rId2" cstate="print"/>
          <a:srcRect/>
          <a:stretch>
            <a:fillRect/>
          </a:stretch>
        </p:blipFill>
        <p:spPr bwMode="auto">
          <a:xfrm>
            <a:off x="0" y="1700808"/>
            <a:ext cx="9144000" cy="5157192"/>
          </a:xfrm>
          <a:prstGeom prst="rect">
            <a:avLst/>
          </a:prstGeom>
          <a:noFill/>
        </p:spPr>
      </p:pic>
      <p:sp>
        <p:nvSpPr>
          <p:cNvPr id="2" name="Nadpis 1"/>
          <p:cNvSpPr>
            <a:spLocks noGrp="1"/>
          </p:cNvSpPr>
          <p:nvPr>
            <p:ph type="title"/>
          </p:nvPr>
        </p:nvSpPr>
        <p:spPr>
          <a:xfrm>
            <a:off x="457200" y="152400"/>
            <a:ext cx="8229600" cy="756320"/>
          </a:xfrm>
        </p:spPr>
        <p:txBody>
          <a:bodyPr>
            <a:normAutofit/>
          </a:bodyPr>
          <a:lstStyle/>
          <a:p>
            <a:pPr algn="ctr"/>
            <a:r>
              <a:rPr lang="cs-CZ" sz="4000" b="1" dirty="0" smtClean="0">
                <a:solidFill>
                  <a:srgbClr val="FF0000"/>
                </a:solidFill>
                <a:effectLst>
                  <a:outerShdw blurRad="38100" dist="38100" dir="2700000" algn="tl">
                    <a:srgbClr val="000000">
                      <a:alpha val="43137"/>
                    </a:srgbClr>
                  </a:outerShdw>
                </a:effectLst>
              </a:rPr>
              <a:t>Co říká Bible o svobodě? </a:t>
            </a:r>
            <a:endParaRPr lang="cs-CZ" sz="4000" dirty="0"/>
          </a:p>
        </p:txBody>
      </p:sp>
      <p:sp>
        <p:nvSpPr>
          <p:cNvPr id="3" name="Zástupný symbol pro obsah 2"/>
          <p:cNvSpPr>
            <a:spLocks noGrp="1"/>
          </p:cNvSpPr>
          <p:nvPr>
            <p:ph sz="quarter" idx="1"/>
          </p:nvPr>
        </p:nvSpPr>
        <p:spPr>
          <a:xfrm>
            <a:off x="0" y="908720"/>
            <a:ext cx="9144000" cy="5949280"/>
          </a:xfrm>
          <a:effectLst>
            <a:outerShdw blurRad="63500" sx="102000" sy="102000" algn="ctr" rotWithShape="0">
              <a:prstClr val="black">
                <a:alpha val="40000"/>
              </a:prstClr>
            </a:outerShdw>
          </a:effectLst>
        </p:spPr>
        <p:txBody>
          <a:bodyPr>
            <a:normAutofit/>
          </a:bodyPr>
          <a:lstStyle/>
          <a:p>
            <a:pPr lvl="0"/>
            <a:r>
              <a:rPr lang="cs-CZ" sz="2400" b="1" u="sng" dirty="0" smtClean="0">
                <a:effectLst>
                  <a:outerShdw blurRad="38100" dist="38100" dir="2700000" algn="tl">
                    <a:srgbClr val="000000">
                      <a:alpha val="43137"/>
                    </a:srgbClr>
                  </a:outerShdw>
                </a:effectLst>
              </a:rPr>
              <a:t>Boží odpověď na ztrátu naší svobody je vždy a stále      Ježíš Kristus –             </a:t>
            </a:r>
          </a:p>
          <a:p>
            <a:pPr lvl="0"/>
            <a:endParaRPr lang="cs-CZ" sz="2400" b="1" i="1" dirty="0" smtClean="0">
              <a:solidFill>
                <a:srgbClr val="FFFF00"/>
              </a:solidFill>
              <a:effectLst>
                <a:outerShdw blurRad="38100" dist="38100" dir="2700000" algn="tl">
                  <a:srgbClr val="000000">
                    <a:alpha val="43137"/>
                  </a:srgbClr>
                </a:outerShdw>
              </a:effectLst>
            </a:endParaRPr>
          </a:p>
          <a:p>
            <a:pPr lvl="0"/>
            <a:endParaRPr lang="cs-CZ" sz="2400" b="1" i="1" dirty="0" smtClean="0">
              <a:solidFill>
                <a:srgbClr val="FFFF00"/>
              </a:solidFill>
              <a:effectLst>
                <a:outerShdw blurRad="38100" dist="38100" dir="2700000" algn="tl">
                  <a:srgbClr val="000000">
                    <a:alpha val="43137"/>
                  </a:srgbClr>
                </a:outerShdw>
              </a:effectLst>
            </a:endParaRPr>
          </a:p>
          <a:p>
            <a:pPr lvl="0"/>
            <a:r>
              <a:rPr lang="cs-CZ" sz="2400" b="1" i="1" dirty="0" smtClean="0">
                <a:solidFill>
                  <a:srgbClr val="FFFF00"/>
                </a:solidFill>
                <a:effectLst>
                  <a:outerShdw blurRad="38100" dist="38100" dir="2700000" algn="tl">
                    <a:srgbClr val="000000">
                      <a:alpha val="43137"/>
                    </a:srgbClr>
                  </a:outerShdw>
                </a:effectLst>
              </a:rPr>
              <a:t>„Podali mu knihu proroka </a:t>
            </a:r>
            <a:r>
              <a:rPr lang="cs-CZ" sz="2400" b="1" i="1" dirty="0" err="1" smtClean="0">
                <a:solidFill>
                  <a:srgbClr val="FFFF00"/>
                </a:solidFill>
                <a:effectLst>
                  <a:outerShdw blurRad="38100" dist="38100" dir="2700000" algn="tl">
                    <a:srgbClr val="000000">
                      <a:alpha val="43137"/>
                    </a:srgbClr>
                  </a:outerShdw>
                </a:effectLst>
              </a:rPr>
              <a:t>Izaiáše</a:t>
            </a:r>
            <a:r>
              <a:rPr lang="cs-CZ" sz="2400" b="1" i="1" dirty="0" smtClean="0">
                <a:solidFill>
                  <a:srgbClr val="FFFF00"/>
                </a:solidFill>
                <a:effectLst>
                  <a:outerShdw blurRad="38100" dist="38100" dir="2700000" algn="tl">
                    <a:srgbClr val="000000">
                      <a:alpha val="43137"/>
                    </a:srgbClr>
                  </a:outerShdw>
                </a:effectLst>
              </a:rPr>
              <a:t>, a když ji otevřel,        nalezl místo, kde bylo napsáno: </a:t>
            </a:r>
          </a:p>
          <a:p>
            <a:pPr lvl="0"/>
            <a:r>
              <a:rPr lang="cs-CZ" sz="2400" b="1" i="1" dirty="0" smtClean="0">
                <a:solidFill>
                  <a:srgbClr val="FFFF00"/>
                </a:solidFill>
                <a:effectLst>
                  <a:outerShdw blurRad="38100" dist="38100" dir="2700000" algn="tl">
                    <a:srgbClr val="000000">
                      <a:alpha val="43137"/>
                    </a:srgbClr>
                  </a:outerShdw>
                </a:effectLst>
              </a:rPr>
              <a:t>Duch Hospodinův je nade mnou, neboť mě pomazal  nést evangelium chudým. Poslal mě vyhlásit </a:t>
            </a:r>
            <a:r>
              <a:rPr lang="cs-CZ" sz="2400" b="1" i="1" dirty="0" smtClean="0">
                <a:solidFill>
                  <a:srgbClr val="FF0000"/>
                </a:solidFill>
                <a:effectLst>
                  <a:outerShdw blurRad="38100" dist="38100" dir="2700000" algn="tl">
                    <a:srgbClr val="000000">
                      <a:alpha val="43137"/>
                    </a:srgbClr>
                  </a:outerShdw>
                </a:effectLst>
              </a:rPr>
              <a:t>propuštění </a:t>
            </a:r>
            <a:r>
              <a:rPr lang="cs-CZ" sz="2400" b="1" i="1" dirty="0" smtClean="0">
                <a:solidFill>
                  <a:srgbClr val="FFFF00"/>
                </a:solidFill>
                <a:effectLst>
                  <a:outerShdw blurRad="38100" dist="38100" dir="2700000" algn="tl">
                    <a:srgbClr val="000000">
                      <a:alpha val="43137"/>
                    </a:srgbClr>
                  </a:outerShdw>
                </a:effectLst>
              </a:rPr>
              <a:t>zajatým a prohlédnutí slepým, propustit soužené na </a:t>
            </a:r>
            <a:r>
              <a:rPr lang="cs-CZ" sz="2400" b="1" i="1" dirty="0" smtClean="0">
                <a:solidFill>
                  <a:srgbClr val="FF0000"/>
                </a:solidFill>
                <a:effectLst>
                  <a:outerShdw blurRad="38100" dist="38100" dir="2700000" algn="tl">
                    <a:srgbClr val="000000">
                      <a:alpha val="43137"/>
                    </a:srgbClr>
                  </a:outerShdw>
                </a:effectLst>
              </a:rPr>
              <a:t>svobodu</a:t>
            </a:r>
            <a:r>
              <a:rPr lang="cs-CZ" sz="2400" b="1" i="1" dirty="0" smtClean="0">
                <a:solidFill>
                  <a:srgbClr val="FFFF00"/>
                </a:solidFill>
                <a:effectLst>
                  <a:outerShdw blurRad="38100" dist="38100" dir="2700000" algn="tl">
                    <a:srgbClr val="000000">
                      <a:alpha val="43137"/>
                    </a:srgbClr>
                  </a:outerShdw>
                </a:effectLst>
              </a:rPr>
              <a:t>           a vyhlásit léto Hospodinovy milosti.</a:t>
            </a:r>
          </a:p>
          <a:p>
            <a:pPr lvl="0"/>
            <a:r>
              <a:rPr lang="cs-CZ" sz="2400" b="1" i="1" dirty="0" smtClean="0">
                <a:solidFill>
                  <a:srgbClr val="FFFF00"/>
                </a:solidFill>
                <a:effectLst>
                  <a:outerShdw blurRad="38100" dist="38100" dir="2700000" algn="tl">
                    <a:srgbClr val="000000">
                      <a:alpha val="43137"/>
                    </a:srgbClr>
                  </a:outerShdw>
                </a:effectLst>
              </a:rPr>
              <a:t>Potom knihu zavřel, vrátil ji sluhovi a posadil se. Oči všech v synagoze byly upřeny na něj. Začal jim vysvětlovat:    </a:t>
            </a:r>
            <a:r>
              <a:rPr lang="cs-CZ" sz="2400" b="1" i="1" u="sng" dirty="0" smtClean="0">
                <a:solidFill>
                  <a:srgbClr val="FFFF00"/>
                </a:solidFill>
                <a:effectLst>
                  <a:outerShdw blurRad="38100" dist="38100" dir="2700000" algn="tl">
                    <a:srgbClr val="000000">
                      <a:alpha val="43137"/>
                    </a:srgbClr>
                  </a:outerShdw>
                </a:effectLst>
              </a:rPr>
              <a:t>Dnes se toto Písmo naplnilo, když jste je slyšeli.“</a:t>
            </a:r>
            <a:r>
              <a:rPr lang="cs-CZ" sz="2400" b="1" i="1" dirty="0" smtClean="0">
                <a:solidFill>
                  <a:srgbClr val="FFFF00"/>
                </a:solidFill>
                <a:effectLst>
                  <a:outerShdw blurRad="38100" dist="38100" dir="2700000" algn="tl">
                    <a:srgbClr val="000000">
                      <a:alpha val="43137"/>
                    </a:srgbClr>
                  </a:outerShdw>
                </a:effectLst>
              </a:rPr>
              <a:t>            </a:t>
            </a:r>
            <a:r>
              <a:rPr lang="cs-CZ" sz="2400" b="1" i="1" dirty="0" smtClean="0">
                <a:effectLst>
                  <a:outerShdw blurRad="38100" dist="38100" dir="2700000" algn="tl">
                    <a:srgbClr val="000000">
                      <a:alpha val="43137"/>
                    </a:srgbClr>
                  </a:outerShdw>
                </a:effectLst>
              </a:rPr>
              <a:t>(</a:t>
            </a:r>
            <a:r>
              <a:rPr lang="cs-CZ" sz="2400" b="1" u="sng" dirty="0" smtClean="0">
                <a:effectLst>
                  <a:outerShdw blurRad="38100" dist="38100" dir="2700000" algn="tl">
                    <a:srgbClr val="000000">
                      <a:alpha val="43137"/>
                    </a:srgbClr>
                  </a:outerShdw>
                </a:effectLst>
              </a:rPr>
              <a:t>Luk 4, 17-21; B21)</a:t>
            </a:r>
            <a:endParaRPr lang="cs-CZ" sz="2400" i="1" dirty="0">
              <a:effectLst>
                <a:outerShdw blurRad="38100" dist="38100" dir="2700000" algn="tl">
                  <a:srgbClr val="000000">
                    <a:alpha val="43137"/>
                  </a:srgbClr>
                </a:outerShdw>
              </a:effectLst>
            </a:endParaRPr>
          </a:p>
        </p:txBody>
      </p:sp>
      <p:sp>
        <p:nvSpPr>
          <p:cNvPr id="5" name="TextovéPole 4"/>
          <p:cNvSpPr txBox="1"/>
          <p:nvPr/>
        </p:nvSpPr>
        <p:spPr>
          <a:xfrm>
            <a:off x="467544" y="188640"/>
            <a:ext cx="184731" cy="369332"/>
          </a:xfrm>
          <a:prstGeom prst="rect">
            <a:avLst/>
          </a:prstGeom>
          <a:noFill/>
        </p:spPr>
        <p:txBody>
          <a:bodyPr wrap="none" rtlCol="0">
            <a:spAutoFit/>
          </a:bodyPr>
          <a:lstStyle/>
          <a:p>
            <a:endParaRPr lang="cs-CZ"/>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ouvisející obrázek"/>
          <p:cNvPicPr>
            <a:picLocks noChangeAspect="1" noChangeArrowheads="1"/>
          </p:cNvPicPr>
          <p:nvPr/>
        </p:nvPicPr>
        <p:blipFill>
          <a:blip r:embed="rId2" cstate="print"/>
          <a:srcRect/>
          <a:stretch>
            <a:fillRect/>
          </a:stretch>
        </p:blipFill>
        <p:spPr bwMode="auto">
          <a:xfrm>
            <a:off x="467544" y="1124744"/>
            <a:ext cx="8208912" cy="5256584"/>
          </a:xfrm>
          <a:prstGeom prst="rect">
            <a:avLst/>
          </a:prstGeom>
          <a:noFill/>
        </p:spPr>
      </p:pic>
      <p:sp>
        <p:nvSpPr>
          <p:cNvPr id="4" name="Nadpis 3"/>
          <p:cNvSpPr>
            <a:spLocks noGrp="1"/>
          </p:cNvSpPr>
          <p:nvPr>
            <p:ph type="title"/>
          </p:nvPr>
        </p:nvSpPr>
        <p:spPr/>
        <p:txBody>
          <a:bodyPr>
            <a:normAutofit/>
          </a:bodyPr>
          <a:lstStyle/>
          <a:p>
            <a:pPr algn="ctr"/>
            <a:r>
              <a:rPr lang="cs-CZ" sz="4000" b="1" dirty="0" smtClean="0">
                <a:solidFill>
                  <a:srgbClr val="FF0000"/>
                </a:solidFill>
                <a:effectLst>
                  <a:outerShdw blurRad="38100" dist="38100" dir="2700000" algn="tl">
                    <a:srgbClr val="000000">
                      <a:alpha val="43137"/>
                    </a:srgbClr>
                  </a:outerShdw>
                </a:effectLst>
              </a:rPr>
              <a:t>Co říká Bible o svobodě? </a:t>
            </a:r>
            <a:endParaRPr lang="cs-CZ" sz="4000" dirty="0"/>
          </a:p>
        </p:txBody>
      </p:sp>
      <p:sp>
        <p:nvSpPr>
          <p:cNvPr id="10" name="Zástupný symbol pro obsah 9"/>
          <p:cNvSpPr>
            <a:spLocks noGrp="1"/>
          </p:cNvSpPr>
          <p:nvPr>
            <p:ph sz="quarter" idx="1"/>
          </p:nvPr>
        </p:nvSpPr>
        <p:spPr/>
        <p:txBody>
          <a:bodyPr/>
          <a:lstStyle/>
          <a:p>
            <a:r>
              <a:rPr lang="cs-CZ" dirty="0" smtClean="0"/>
              <a:t>Listopad – prosinec 1989</a:t>
            </a:r>
            <a:endParaRPr lang="cs-CZ"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ůvod">
  <a:themeElements>
    <a:clrScheme name="Původ">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ůvod">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839</TotalTime>
  <Words>569</Words>
  <Application>Microsoft Office PowerPoint</Application>
  <PresentationFormat>Předvádění na obrazovce (4:3)</PresentationFormat>
  <Paragraphs>59</Paragraphs>
  <Slides>15</Slides>
  <Notes>0</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Původ</vt:lpstr>
      <vt:lpstr>Co říká Bible  o svobodě? </vt:lpstr>
      <vt:lpstr>Co říká Bible o svobodě? </vt:lpstr>
      <vt:lpstr>Co říká Bible o svobodě? </vt:lpstr>
      <vt:lpstr>Co říká Bible o svobodě? </vt:lpstr>
      <vt:lpstr>Co říká Bible o svobodě? </vt:lpstr>
      <vt:lpstr>Co říká Bible o svobodě? </vt:lpstr>
      <vt:lpstr>Co říká Bible o svobodě? </vt:lpstr>
      <vt:lpstr>Co říká Bible o svobodě? </vt:lpstr>
      <vt:lpstr>Co říká Bible o svobodě? </vt:lpstr>
      <vt:lpstr>Snímek 10</vt:lpstr>
      <vt:lpstr>Co říká Bible o svobodě? </vt:lpstr>
      <vt:lpstr>Co říká Bible o svobodě? </vt:lpstr>
      <vt:lpstr>Co říká Bible o svobodě? </vt:lpstr>
      <vt:lpstr>Co říká Bible o svobodě? </vt:lpstr>
      <vt:lpstr>Navždy svobodni s Ježíšem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 říká Bible  o svobodě? </dc:title>
  <dc:creator>Enoch Martínek</dc:creator>
  <cp:lastModifiedBy>Enoch Martínek</cp:lastModifiedBy>
  <cp:revision>36</cp:revision>
  <dcterms:created xsi:type="dcterms:W3CDTF">2019-10-11T18:47:38Z</dcterms:created>
  <dcterms:modified xsi:type="dcterms:W3CDTF">2019-12-13T16:37:25Z</dcterms:modified>
</cp:coreProperties>
</file>