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72" r:id="rId3"/>
    <p:sldId id="256" r:id="rId4"/>
    <p:sldId id="270" r:id="rId5"/>
    <p:sldId id="257" r:id="rId6"/>
    <p:sldId id="258" r:id="rId7"/>
    <p:sldId id="259" r:id="rId8"/>
    <p:sldId id="261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94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0DA39-9C7E-47FA-9545-5F627E99610F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6F5F-63E9-4D1B-84E5-C688F1EA2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D0AE72-ECA8-4B62-AF1E-F265EF509865}" type="datetimeFigureOut">
              <a:rPr lang="cs-CZ" smtClean="0"/>
              <a:pPr/>
              <a:t>29. 5. 2020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F4662E-7AD6-489F-85D8-C99F3C2EB0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šestiletý chlapec a jeho starší bratr pomáhají v Bangkoku, Thajsku, připravovat lidi na setkání s Bohem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„Připravte se na setkání se svým Bohem“ (Amos 4,12)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Six-year-old Asher, right, and his younger brother enjoying a light moment in Bangkok, Thailand. Jessica Cebuhar Atwell / For Adventist 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lk in God's Light — Steem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328592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 lnSpcReduction="10000"/>
          </a:bodyPr>
          <a:lstStyle/>
          <a:p>
            <a:r>
              <a:rPr lang="cs-CZ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tedy svět dává přednost temnotě před světlem?</a:t>
            </a:r>
            <a:r>
              <a:rPr lang="cs-CZ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Opustili svého Boha, pohrdli svatým vůdcem Izraele a obrátili se k němu zády“. (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1,4; SNC)</a:t>
            </a:r>
            <a:endParaRPr lang="cs-CZ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flipH="1">
            <a:off x="508259" y="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498974" cy="125916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„Člověče, jak ses odvážil vejít bez svatebních šatů?“</a:t>
            </a:r>
          </a:p>
          <a:p>
            <a:r>
              <a:rPr lang="cs-CZ" dirty="0" err="1" smtClean="0"/>
              <a:t>Mt</a:t>
            </a:r>
            <a:r>
              <a:rPr lang="cs-CZ" dirty="0" smtClean="0"/>
              <a:t> 22,12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>
          <a:xfrm>
            <a:off x="457200" y="1052736"/>
            <a:ext cx="4040188" cy="4333321"/>
          </a:xfrm>
        </p:spPr>
        <p:txBody>
          <a:bodyPr/>
          <a:lstStyle/>
          <a:p>
            <a:r>
              <a:rPr lang="cs-CZ" dirty="0" smtClean="0"/>
              <a:t>První pokus člověka, </a:t>
            </a:r>
          </a:p>
          <a:p>
            <a:r>
              <a:rPr lang="cs-CZ" dirty="0" smtClean="0"/>
              <a:t>aby mohl být </a:t>
            </a:r>
          </a:p>
          <a:p>
            <a:r>
              <a:rPr lang="cs-CZ" dirty="0" smtClean="0"/>
              <a:t>přijatelný Bohem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Pin on Marsha's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48880"/>
            <a:ext cx="4355976" cy="4509120"/>
          </a:xfrm>
          <a:prstGeom prst="rect">
            <a:avLst/>
          </a:prstGeom>
          <a:noFill/>
        </p:spPr>
      </p:pic>
      <p:pic>
        <p:nvPicPr>
          <p:cNvPr id="20484" name="Picture 4" descr="Now Life – Calvary Chapel Birming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943872" cy="41529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5410200"/>
            <a:ext cx="4497388" cy="1447800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/>
              <a:t>„Její potomek ti však nakonec rozdrtí hlavu, kdežto ty jemu jen poraníš patu“ </a:t>
            </a:r>
            <a:r>
              <a:rPr lang="cs-CZ" dirty="0" smtClean="0"/>
              <a:t>( </a:t>
            </a:r>
            <a:r>
              <a:rPr lang="cs-CZ" dirty="0" err="1" smtClean="0"/>
              <a:t>Gn</a:t>
            </a:r>
            <a:r>
              <a:rPr lang="cs-CZ" dirty="0" smtClean="0"/>
              <a:t> 3,15;SNC)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498974" cy="1691208"/>
          </a:xfrm>
        </p:spPr>
        <p:txBody>
          <a:bodyPr>
            <a:normAutofit fontScale="70000" lnSpcReduction="20000"/>
          </a:bodyPr>
          <a:lstStyle/>
          <a:p>
            <a:endParaRPr lang="cs-CZ" b="1" i="1" dirty="0" smtClean="0"/>
          </a:p>
          <a:p>
            <a:r>
              <a:rPr lang="cs-CZ" b="1" i="1" dirty="0" smtClean="0"/>
              <a:t>„On (Kristus) byl k tomu jako beránek bez vady a bez poskvrny předem vyhlédnut před stvořením světa, ale objevil se kvůli vám až teď v poslední době“</a:t>
            </a:r>
            <a:r>
              <a:rPr lang="cs-CZ" dirty="0" smtClean="0"/>
              <a:t> (</a:t>
            </a:r>
            <a:r>
              <a:rPr lang="cs-CZ" b="1" dirty="0" smtClean="0"/>
              <a:t>1 </a:t>
            </a:r>
            <a:r>
              <a:rPr lang="cs-CZ" b="1" dirty="0" err="1" smtClean="0"/>
              <a:t>Pt</a:t>
            </a:r>
            <a:r>
              <a:rPr lang="cs-CZ" b="1" dirty="0" smtClean="0"/>
              <a:t> 1,20</a:t>
            </a:r>
            <a:r>
              <a:rPr lang="cs-CZ" dirty="0" smtClean="0"/>
              <a:t>; SNC).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Gerald Whitely: Genesis 3: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99992" cy="424847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5152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1508" name="Picture 4" descr="Articles Of Faith - Lamb Of God Ch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384376" cy="453650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re light and God the sam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20150" cy="49244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447800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Světlo Hospodinovo zjevuje pravdu o nás, a též nám pomáhá pochopit pravdu o Bohu.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4653136"/>
            <a:ext cx="4498974" cy="2376264"/>
          </a:xfrm>
        </p:spPr>
        <p:txBody>
          <a:bodyPr>
            <a:normAutofit fontScale="85000" lnSpcReduction="20000"/>
          </a:bodyPr>
          <a:lstStyle/>
          <a:p>
            <a:r>
              <a:rPr lang="cs-CZ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světle Hospodina jsme schopni pochopit, že jsme hříšní.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světle Hospodinově můžeme spatřit sami sebe, svou hříšnost, a jak naléhavě potřebujeme spasení. 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re You Walking in the Light of His Presence? - Pastor Debr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44408" cy="54990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447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„Kdysi byla i ve vašem srdci tma, ale teď tam září Boží světlo.“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447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„To světlo vás přece vede k dobrotě, spravedlnosti a pravdě.“</a:t>
            </a:r>
            <a:r>
              <a:rPr lang="cs-CZ" dirty="0" smtClean="0"/>
              <a:t> </a:t>
            </a:r>
            <a:r>
              <a:rPr lang="cs-CZ" dirty="0" err="1" smtClean="0"/>
              <a:t>Ef</a:t>
            </a:r>
            <a:r>
              <a:rPr lang="cs-CZ" dirty="0" smtClean="0"/>
              <a:t> 5, 8.9; SNC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 Peter 2:9 | World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5443696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661248"/>
          </a:xfrm>
        </p:spPr>
        <p:txBody>
          <a:bodyPr>
            <a:normAutofit lnSpcReduction="10000"/>
          </a:bodyPr>
          <a:lstStyle/>
          <a:p>
            <a:pPr lvl="0"/>
            <a:endParaRPr lang="cs-CZ" b="1" i="1" u="sng" dirty="0" smtClean="0"/>
          </a:p>
          <a:p>
            <a:pPr lvl="0"/>
            <a:endParaRPr lang="cs-CZ" b="1" i="1" u="sng" dirty="0" smtClean="0"/>
          </a:p>
          <a:p>
            <a:pPr lvl="0"/>
            <a:endParaRPr lang="cs-CZ" b="1" i="1" u="sng" dirty="0" smtClean="0"/>
          </a:p>
          <a:p>
            <a:pPr lvl="0"/>
            <a:endParaRPr lang="cs-CZ" b="1" i="1" u="sng" dirty="0" smtClean="0"/>
          </a:p>
          <a:p>
            <a:pPr lvl="0"/>
            <a:endParaRPr lang="cs-CZ" b="1" i="1" u="sng" dirty="0" smtClean="0"/>
          </a:p>
          <a:p>
            <a:pPr lvl="0"/>
            <a:endParaRPr lang="cs-CZ" b="1" i="1" u="sng" dirty="0" smtClean="0"/>
          </a:p>
          <a:p>
            <a:pPr lvl="0"/>
            <a:endParaRPr lang="cs-CZ" b="1" i="1" u="sng" dirty="0" smtClean="0"/>
          </a:p>
          <a:p>
            <a:pPr lvl="0"/>
            <a:endParaRPr lang="cs-CZ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„Ale vy jste vyvoleni samým Bohem jako kněží krále, jste svatí a čistí, jste jeho vlastní lid. To vše pro to, abyste svědčili druhým o tom, který vás povolal ze tmy do svého úžasného světla.“</a:t>
            </a:r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>(1 </a:t>
            </a:r>
            <a:r>
              <a:rPr lang="cs-CZ" dirty="0" err="1" smtClean="0">
                <a:solidFill>
                  <a:srgbClr val="FFFF00"/>
                </a:solidFill>
              </a:rPr>
              <a:t>Pt</a:t>
            </a:r>
            <a:r>
              <a:rPr lang="cs-CZ" dirty="0" smtClean="0">
                <a:solidFill>
                  <a:srgbClr val="FFFF00"/>
                </a:solidFill>
              </a:rPr>
              <a:t> 2,9; SNC).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>
          <a:xfrm>
            <a:off x="5148064" y="5410200"/>
            <a:ext cx="3538737" cy="76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179512" y="1444294"/>
            <a:ext cx="4824536" cy="3941763"/>
          </a:xfrm>
        </p:spPr>
        <p:txBody>
          <a:bodyPr>
            <a:noAutofit/>
          </a:bodyPr>
          <a:lstStyle/>
          <a:p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„Jenom u mne můžete získat ryzí zlato víry, které vás skutečně obohatí,     a bílé roucho bezúhonnosti, které je s to zakrýt hanbu vašeho hříchu“ </a:t>
            </a:r>
          </a:p>
          <a:p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(ZJ 3,18; SNC).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Compromise! Revelation 3! | Julieamarxhausen's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406794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pic>
        <p:nvPicPr>
          <p:cNvPr id="27650" name="Picture 2" descr="Walking in the light! | Jesus fol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Bible pro děti – </a:t>
            </a:r>
            <a:r>
              <a:rPr lang="cs-CZ" sz="2200" dirty="0" smtClean="0"/>
              <a:t>bezplatná aplikace,             animované příběhy pro děti o Ježíši Kristu</a:t>
            </a:r>
            <a:endParaRPr lang="cs-CZ" sz="2200" dirty="0"/>
          </a:p>
        </p:txBody>
      </p:sp>
      <p:pic>
        <p:nvPicPr>
          <p:cNvPr id="1026" name="Picture 2" descr="https://external-vie1-1.xx.fbcdn.net/safe_image.php?d=AQA6NAzrNN-Tr2W4&amp;w=540&amp;h=282&amp;url=https%3A%2F%2Fweb-assets.youversion.com%2Fhtml-email%2Fglobal%2Fimg%2Fbafk-hero.jpg&amp;cfs=1&amp;upscale=1&amp;fallback=news_d_placeholder_publisher&amp;_nc_hash=AQBeqfLkighw6P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6212"/>
            <a:ext cx="9144000" cy="44630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andy Comer &quot;Walk In The Light of the Lord&quot; (Gospel Music)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768752" cy="53732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676456" cy="3168352"/>
          </a:xfrm>
        </p:spPr>
        <p:txBody>
          <a:bodyPr>
            <a:noAutofit/>
          </a:bodyPr>
          <a:lstStyle/>
          <a:p>
            <a:pPr algn="ctr"/>
            <a:r>
              <a:rPr lang="cs-CZ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„Choďme v Hospodinově      světle!“</a:t>
            </a:r>
            <a:r>
              <a:rPr lang="cs-CZ" sz="6600" dirty="0" smtClean="0">
                <a:solidFill>
                  <a:srgbClr val="FFFF00"/>
                </a:solidFill>
              </a:rPr>
              <a:t> </a:t>
            </a:r>
            <a:r>
              <a:rPr lang="cs-CZ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cs-CZ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2,1-5</a:t>
            </a:r>
            <a:r>
              <a:rPr lang="cs-CZ" sz="6600" dirty="0" smtClean="0">
                <a:solidFill>
                  <a:srgbClr val="FFFF00"/>
                </a:solidFill>
              </a:rPr>
              <a:t/>
            </a:r>
            <a:br>
              <a:rPr lang="cs-CZ" sz="6600" dirty="0" smtClean="0">
                <a:solidFill>
                  <a:srgbClr val="FFFF00"/>
                </a:solidFill>
              </a:rPr>
            </a:br>
            <a:endParaRPr lang="cs-CZ" sz="66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104,1-9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594928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„Já jsem světlo světa“ (</a:t>
            </a:r>
            <a:r>
              <a:rPr lang="cs-CZ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8,12)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0" y="0"/>
            <a:ext cx="4497388" cy="710140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Slovo o Judsku a Jeruzalému, jež ve vidění přijal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Izajáš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syn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Amósův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2  I stane se v posledních dnech, že se hora Hospodinova domu bude tyčit nad vrcholy hor, bude povznesena nad pahorky a budou k ní proudit všechny pronárody.  3  Mnohé národy půjdou a budou se pobízet: „Pojďte, vystupme na horu Hospodinovu, do domu Boha Jákobova. Bude nás učit svým cestám a my po jeho stezkách budeme chodit.“ Ze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Sijónu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vyjde zákon, slovo Hospodinovo z Jeruzaléma.  4  On bude soudit pronárody, on ztrestá národy mnohé. I překují své meče na radlice, svá kopí na vinařské nože. Pronárod nepozdvihne meč proti pronárodu, nebudou se již cvičit v boji.  </a:t>
            </a:r>
            <a:r>
              <a:rPr lang="cs-CZ" dirty="0" smtClean="0"/>
              <a:t>5  </a:t>
            </a:r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Nuže, dome Jákobův, choďme v Hospodinově světle! </a:t>
            </a:r>
          </a:p>
          <a:p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2,1-5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5" y="0"/>
            <a:ext cx="4041775" cy="68580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Dobrořeč, duše má, Hospodinu! Hospodine, Bože můj, jak jsi veliký! Oděl ses vznešeností a slávou,  </a:t>
            </a:r>
            <a:r>
              <a:rPr lang="cs-CZ" dirty="0" smtClean="0"/>
              <a:t>2 </a:t>
            </a:r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zahalil světlem jako rouchem.</a:t>
            </a:r>
            <a:r>
              <a:rPr lang="cs-CZ" dirty="0" smtClean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zdobený strop jsi nad námi rozklenul nebesa.  3 Nahoře, nad vodami ses usídlil, oblaka jsou tvými vozy, vznášíš se na křídlech větru.  4 Užíváš větru jako poslů, blesky jsou tví služebníci.  5 Založil jsi zemi na pevných základech, nemůže se nikdy zbortit.  6 Propasti i hory jsi přikryl vodami.  7 Na tvé slovo opadly vody, odchvátaly na tvůj příkaz.  8 Když vystoupila horstva, voda klesala do míst, která jsi jim určil.  9 Ohraničil jsi vodstvo, aby již nikdy znovu nezalilo zemi. </a:t>
            </a:r>
          </a:p>
          <a:p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Žalm 104,1-9 (SNC)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cs-CZ" dirty="0" smtClean="0"/>
              <a:t> Ztráta světelného šatu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Bůh připravil náhradní oděv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Naše chůze ve světle </a:t>
            </a:r>
          </a:p>
          <a:p>
            <a:pPr>
              <a:buNone/>
            </a:pPr>
            <a:r>
              <a:rPr lang="cs-CZ" dirty="0" smtClean="0"/>
              <a:t>    Hospodinově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Jak si udržet světlo ve svém </a:t>
            </a:r>
          </a:p>
          <a:p>
            <a:pPr>
              <a:buNone/>
            </a:pPr>
            <a:r>
              <a:rPr lang="cs-CZ" dirty="0" smtClean="0"/>
              <a:t>   srdci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rgbClr val="FFFF00"/>
                </a:solidFill>
              </a:rPr>
              <a:t>„Choďme v Hospodinově světle!“ 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6626" name="Picture 2" descr="From Darkness to the Light - Eljas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77991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FFFF00"/>
                </a:solidFill>
              </a:rPr>
              <a:t>„Choďme v Hospodinově světle!“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sz="2600" b="1" dirty="0" smtClean="0"/>
              <a:t>Slunce, elektřina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716017" y="5373216"/>
            <a:ext cx="4427984" cy="762000"/>
          </a:xfrm>
        </p:spPr>
        <p:txBody>
          <a:bodyPr>
            <a:normAutofit fontScale="32500" lnSpcReduction="20000"/>
          </a:bodyPr>
          <a:lstStyle/>
          <a:p>
            <a:endParaRPr lang="cs-CZ" dirty="0" smtClean="0"/>
          </a:p>
          <a:p>
            <a:r>
              <a:rPr lang="cs-CZ" sz="7400" b="1" dirty="0" err="1" smtClean="0"/>
              <a:t>Blackout</a:t>
            </a:r>
            <a:r>
              <a:rPr lang="cs-CZ" sz="7400" b="1" dirty="0" smtClean="0"/>
              <a:t> – výpadek proudu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498975" cy="39417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4046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How solar cells turn sunlight into electricity | Cos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536504" cy="3401020"/>
          </a:xfrm>
          <a:prstGeom prst="rect">
            <a:avLst/>
          </a:prstGeom>
          <a:noFill/>
        </p:spPr>
      </p:pic>
      <p:pic>
        <p:nvPicPr>
          <p:cNvPr id="1028" name="Picture 4" descr="Hrozí Praze blackout? Město na něj není úplně dobře připravené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76464" cy="28860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od is light! - creatio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2884"/>
            <a:ext cx="8424936" cy="4583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7504" y="5733256"/>
            <a:ext cx="4389884" cy="936104"/>
          </a:xfrm>
        </p:spPr>
        <p:txBody>
          <a:bodyPr>
            <a:normAutofit fontScale="70000" lnSpcReduction="20000"/>
          </a:bodyPr>
          <a:lstStyle/>
          <a:p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je světlo !</a:t>
            </a:r>
          </a:p>
          <a:p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733256"/>
            <a:ext cx="4041775" cy="936104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„Hospodine, zahalil ses světlem jako rouchem“  </a:t>
            </a:r>
          </a:p>
          <a:p>
            <a:r>
              <a:rPr lang="cs-CZ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Žalm 104,2</a:t>
            </a:r>
            <a:endParaRPr lang="cs-CZ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51520" y="4293096"/>
            <a:ext cx="8568952" cy="1224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„On jediný je nesmrtelný a bydlí v neproniknutelném světle“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6,16 ;SNC)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dam and Eve being expelled from the Garden of Eden | Imágen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553744" cy="6858000"/>
          </a:xfrm>
          <a:prstGeom prst="rect">
            <a:avLst/>
          </a:prstGeom>
          <a:noFill/>
        </p:spPr>
      </p:pic>
      <p:pic>
        <p:nvPicPr>
          <p:cNvPr id="18434" name="Picture 2" descr="In the beginning God's first walk and relationship with man was i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0" y="3933056"/>
            <a:ext cx="4788024" cy="2924944"/>
          </a:xfrm>
        </p:spPr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 člověk vyšel z ruky svého Stvořitele, jeho tvář zářila světlem života a radosti… Bezhříšný pár na sobě neměl umělé oděvy. Byli oděni rouchem slávy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nosí i andělé“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5013176"/>
            <a:ext cx="4498975" cy="184482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 zhřešili „světelný oděv, který je obklopoval, se ztratil“ 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(NÚD 14.20; PP 17.26)</a:t>
            </a:r>
          </a:p>
          <a:p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rning Prayer: Mon, 15 Aug – Proverbs 1:1-3; Isaiah 61:10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0920" cy="5589240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204864"/>
          </a:xfrm>
        </p:spPr>
        <p:txBody>
          <a:bodyPr>
            <a:normAutofit/>
          </a:bodyPr>
          <a:lstStyle/>
          <a:p>
            <a:r>
              <a:rPr lang="cs-CZ" sz="3200" b="1" i="1" dirty="0" smtClean="0"/>
              <a:t>„Hospodin, můj Bůh, mně naplnil velikou radostí a štěstím, neboť mne vysvobodil a jako pláštěm mne oděl spravedlností a důstojností“ </a:t>
            </a:r>
            <a:r>
              <a:rPr lang="cs-CZ" sz="1900" b="1" dirty="0" smtClean="0"/>
              <a:t>(</a:t>
            </a:r>
            <a:r>
              <a:rPr lang="cs-CZ" sz="1900" b="1" dirty="0" err="1" smtClean="0"/>
              <a:t>Iz</a:t>
            </a:r>
            <a:r>
              <a:rPr lang="cs-CZ" sz="1900" b="1" dirty="0" smtClean="0"/>
              <a:t> 61,10 SNC)</a:t>
            </a:r>
            <a:endParaRPr lang="cs-CZ" sz="19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FF00"/>
                </a:solidFill>
              </a:rPr>
              <a:t>„Choďme v Hospodinově světle!“</a:t>
            </a: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1133</TotalTime>
  <Words>724</Words>
  <Application>Microsoft Office PowerPoint</Application>
  <PresentationFormat>Předvádění na obrazovce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Snímek 1</vt:lpstr>
      <vt:lpstr>Bible pro děti – bezplatná aplikace,             animované příběhy pro děti o Ježíši Kristu</vt:lpstr>
      <vt:lpstr>„Choďme v Hospodinově      světle!“ Iz 2,1-5 </vt:lpstr>
      <vt:lpstr>Snímek 4</vt:lpstr>
      <vt:lpstr>„Choďme v Hospodinově světle!“ </vt:lpstr>
      <vt:lpstr>„Choďme v Hospodinově světle!“ 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  <vt:lpstr>„Choďme v Hospodinově světle!“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„Choďme v Hospodinově      světle!“ Iz 2,1-5</dc:title>
  <dc:creator>Enoch Martínek</dc:creator>
  <cp:lastModifiedBy>Enoch Martínek</cp:lastModifiedBy>
  <cp:revision>71</cp:revision>
  <dcterms:created xsi:type="dcterms:W3CDTF">2020-04-20T12:42:25Z</dcterms:created>
  <dcterms:modified xsi:type="dcterms:W3CDTF">2020-05-29T08:21:59Z</dcterms:modified>
</cp:coreProperties>
</file>