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2" r:id="rId4"/>
    <p:sldId id="264" r:id="rId5"/>
    <p:sldId id="263" r:id="rId6"/>
    <p:sldId id="267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5" r:id="rId17"/>
    <p:sldId id="269" r:id="rId18"/>
    <p:sldId id="278" r:id="rId19"/>
    <p:sldId id="279" r:id="rId20"/>
    <p:sldId id="283" r:id="rId21"/>
    <p:sldId id="281" r:id="rId22"/>
    <p:sldId id="284" r:id="rId23"/>
    <p:sldId id="280" r:id="rId24"/>
    <p:sldId id="258" r:id="rId25"/>
    <p:sldId id="285" r:id="rId26"/>
    <p:sldId id="259" r:id="rId27"/>
    <p:sldId id="26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8626-47B4-4E3D-90E2-7042CB700D60}" type="datetimeFigureOut">
              <a:rPr lang="cs-CZ" smtClean="0"/>
              <a:pPr/>
              <a:t>8. 3. 2020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FE27-1335-470B-8C83-DB889A333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8626-47B4-4E3D-90E2-7042CB700D60}" type="datetimeFigureOut">
              <a:rPr lang="cs-CZ" smtClean="0"/>
              <a:pPr/>
              <a:t>8. 3. 2020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FE27-1335-470B-8C83-DB889A333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8626-47B4-4E3D-90E2-7042CB700D60}" type="datetimeFigureOut">
              <a:rPr lang="cs-CZ" smtClean="0"/>
              <a:pPr/>
              <a:t>8. 3. 2020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FE27-1335-470B-8C83-DB889A333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8626-47B4-4E3D-90E2-7042CB700D60}" type="datetimeFigureOut">
              <a:rPr lang="cs-CZ" smtClean="0"/>
              <a:pPr/>
              <a:t>8. 3. 2020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FE27-1335-470B-8C83-DB889A333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8626-47B4-4E3D-90E2-7042CB700D60}" type="datetimeFigureOut">
              <a:rPr lang="cs-CZ" smtClean="0"/>
              <a:pPr/>
              <a:t>8. 3. 2020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FE27-1335-470B-8C83-DB889A333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8626-47B4-4E3D-90E2-7042CB700D60}" type="datetimeFigureOut">
              <a:rPr lang="cs-CZ" smtClean="0"/>
              <a:pPr/>
              <a:t>8. 3. 2020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FE27-1335-470B-8C83-DB889A333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8626-47B4-4E3D-90E2-7042CB700D60}" type="datetimeFigureOut">
              <a:rPr lang="cs-CZ" smtClean="0"/>
              <a:pPr/>
              <a:t>8. 3. 2020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FE27-1335-470B-8C83-DB889A333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8626-47B4-4E3D-90E2-7042CB700D60}" type="datetimeFigureOut">
              <a:rPr lang="cs-CZ" smtClean="0"/>
              <a:pPr/>
              <a:t>8. 3. 2020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FE27-1335-470B-8C83-DB889A333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8626-47B4-4E3D-90E2-7042CB700D60}" type="datetimeFigureOut">
              <a:rPr lang="cs-CZ" smtClean="0"/>
              <a:pPr/>
              <a:t>8. 3. 2020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FE27-1335-470B-8C83-DB889A333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8626-47B4-4E3D-90E2-7042CB700D60}" type="datetimeFigureOut">
              <a:rPr lang="cs-CZ" smtClean="0"/>
              <a:pPr/>
              <a:t>8. 3. 2020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FE27-1335-470B-8C83-DB889A333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8626-47B4-4E3D-90E2-7042CB700D60}" type="datetimeFigureOut">
              <a:rPr lang="cs-CZ" smtClean="0"/>
              <a:pPr/>
              <a:t>8. 3. 2020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FE27-1335-470B-8C83-DB889A333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8626-47B4-4E3D-90E2-7042CB700D60}" type="datetimeFigureOut">
              <a:rPr lang="cs-CZ" smtClean="0"/>
              <a:pPr/>
              <a:t>8. 3. 2020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FE27-1335-470B-8C83-DB889A333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ictures Holy spirit and his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076950" cy="4562476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sz="6000" dirty="0">
              <a:solidFill>
                <a:srgbClr val="00B0F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         </a:t>
            </a:r>
            <a:r>
              <a:rPr lang="cs-C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 svatý a církev         </a:t>
            </a:r>
            <a:endParaRPr lang="cs-CZ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>
            <a:normAutofit/>
          </a:bodyPr>
          <a:lstStyle/>
          <a:p>
            <a:r>
              <a:rPr lang="cs-CZ" dirty="0" smtClean="0"/>
              <a:t>Pouze </a:t>
            </a:r>
            <a:r>
              <a:rPr lang="cs-CZ" b="1" dirty="0" smtClean="0"/>
              <a:t>Jan Křtitel </a:t>
            </a:r>
            <a:r>
              <a:rPr lang="cs-CZ" dirty="0" smtClean="0"/>
              <a:t>to pochopil, když o tom kázal (</a:t>
            </a:r>
            <a:r>
              <a:rPr lang="cs-CZ" dirty="0" err="1" smtClean="0"/>
              <a:t>Mt</a:t>
            </a:r>
            <a:r>
              <a:rPr lang="cs-CZ" dirty="0" smtClean="0"/>
              <a:t> 3,11; </a:t>
            </a:r>
            <a:r>
              <a:rPr lang="cs-CZ" dirty="0" err="1" smtClean="0"/>
              <a:t>Mk</a:t>
            </a:r>
            <a:r>
              <a:rPr lang="cs-CZ" dirty="0" smtClean="0"/>
              <a:t> 1,8; </a:t>
            </a:r>
            <a:r>
              <a:rPr lang="cs-CZ" dirty="0" err="1" smtClean="0"/>
              <a:t>Lk</a:t>
            </a:r>
            <a:r>
              <a:rPr lang="cs-CZ" dirty="0" smtClean="0"/>
              <a:t> 3,16; </a:t>
            </a:r>
            <a:r>
              <a:rPr lang="cs-CZ" dirty="0" err="1" smtClean="0"/>
              <a:t>Jn</a:t>
            </a:r>
            <a:r>
              <a:rPr lang="cs-CZ" dirty="0" smtClean="0"/>
              <a:t> 1,33; Sk 1,5; 11,16) Toto </a:t>
            </a:r>
            <a:r>
              <a:rPr lang="cs-CZ" u="sng" dirty="0" smtClean="0"/>
              <a:t>zdůraznění významu Ducha svatého je ojedinělé a bezprecedentní v Bibli</a:t>
            </a:r>
            <a:r>
              <a:rPr lang="cs-CZ" dirty="0" smtClean="0"/>
              <a:t>:</a:t>
            </a:r>
          </a:p>
          <a:p>
            <a:r>
              <a:rPr lang="cs-CZ" b="1" i="1" dirty="0" smtClean="0"/>
              <a:t>„Já křtím vodou ty, kteří cítí svá provinění jako břemeno a vyznávají je. Avšak po mně přijde někdo daleko mocnější než já; … on vás bude křtít Duchem svatým a ohněm“</a:t>
            </a:r>
            <a:r>
              <a:rPr lang="cs-CZ" dirty="0" smtClean="0"/>
              <a:t> (</a:t>
            </a:r>
            <a:r>
              <a:rPr lang="cs-CZ" dirty="0" err="1" smtClean="0"/>
              <a:t>Mt</a:t>
            </a:r>
            <a:r>
              <a:rPr lang="cs-CZ" dirty="0" smtClean="0"/>
              <a:t> 3,11; SNC)</a:t>
            </a:r>
            <a:endParaRPr lang="cs-CZ" dirty="0"/>
          </a:p>
        </p:txBody>
      </p:sp>
      <p:pic>
        <p:nvPicPr>
          <p:cNvPr id="26626" name="Picture 2" descr="Image result for pictures of John Baptist serm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0"/>
            <a:ext cx="2771800" cy="211390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941168"/>
          </a:xfrm>
        </p:spPr>
        <p:txBody>
          <a:bodyPr>
            <a:normAutofit/>
          </a:bodyPr>
          <a:lstStyle/>
          <a:p>
            <a:r>
              <a:rPr lang="cs-CZ" b="1" i="1" dirty="0" smtClean="0"/>
              <a:t>„Přimluvím se u Otce, aby vám seslal za mne </a:t>
            </a:r>
            <a:r>
              <a:rPr lang="cs-CZ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Zástupce</a:t>
            </a:r>
            <a:r>
              <a:rPr lang="cs-CZ" b="1" i="1" dirty="0" smtClean="0"/>
              <a:t>, který by navždy s vámi zůstal. Bude to Boží Duch, který vás povede k pravdě. Lidem, kteří dají jen na své smysly a pocity, zůstane skryt. Vám nebude cizí, protože bude s vámi a ve vás. Vrátím se k vám a nenechám vás opuštěné“</a:t>
            </a:r>
            <a:r>
              <a:rPr lang="cs-CZ" dirty="0" smtClean="0"/>
              <a:t> (</a:t>
            </a:r>
            <a:r>
              <a:rPr lang="cs-CZ" dirty="0" err="1" smtClean="0"/>
              <a:t>Jn</a:t>
            </a:r>
            <a:r>
              <a:rPr lang="cs-CZ" dirty="0" smtClean="0"/>
              <a:t> 14, 16-18; SNC)</a:t>
            </a:r>
          </a:p>
          <a:p>
            <a:r>
              <a:rPr lang="cs-CZ" i="1" dirty="0" smtClean="0"/>
              <a:t>PARAKLETOS = </a:t>
            </a:r>
            <a:r>
              <a:rPr lang="cs-CZ" dirty="0" smtClean="0"/>
              <a:t>Utěšitel, Rádce, Sponzor nebo Advokát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5" name="Picture 2" descr="Image result for sda church Murmansk, 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541444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pictures of Holy Spirit as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286250" cy="606742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„Poslední den svátků, kdy kněží v průvodu nesli vodu do chrámu, stal tam Ježíš a volal: „Kdo má žízeň, pojď se ke mně napít. Písmo říká, že nitro každého, kdo ve mne věří, vydá životodárný pramen.“ Mluvil o Božím Duchu, který měl být seslán až po dovršení Ježíšova díla na zemi. Měl ho dostat každý, kdo v Ježíše uvěří.“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7,37-39; SNC).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pictures of Holy Spirit and c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6632"/>
            <a:ext cx="3347864" cy="439248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6779096" cy="5517232"/>
          </a:xfrm>
        </p:spPr>
        <p:txBody>
          <a:bodyPr>
            <a:normAutofit lnSpcReduction="10000"/>
          </a:bodyPr>
          <a:lstStyle/>
          <a:p>
            <a:r>
              <a:rPr lang="cs-CZ" sz="4000" b="1" u="sng" dirty="0" smtClean="0"/>
              <a:t>Kříž a jeho přijetí </a:t>
            </a:r>
          </a:p>
          <a:p>
            <a:pPr>
              <a:buNone/>
            </a:pPr>
            <a:r>
              <a:rPr lang="cs-CZ" sz="4000" b="1" u="sng" dirty="0" smtClean="0"/>
              <a:t> a pochopení</a:t>
            </a:r>
            <a:r>
              <a:rPr lang="cs-CZ" sz="4000" b="1" dirty="0" smtClean="0"/>
              <a:t> </a:t>
            </a:r>
          </a:p>
          <a:p>
            <a:r>
              <a:rPr lang="cs-CZ" sz="4000" b="1" u="sng" dirty="0" smtClean="0"/>
              <a:t>a až se společenství stane jednotným</a:t>
            </a:r>
          </a:p>
          <a:p>
            <a:r>
              <a:rPr lang="cs-CZ" sz="4000" b="1" dirty="0" smtClean="0"/>
              <a:t> </a:t>
            </a:r>
            <a:r>
              <a:rPr lang="cs-CZ" sz="4000" dirty="0" smtClean="0"/>
              <a:t>– toto jsou dva předpoklady přijetí Ducha svatého církví v plnosti.</a:t>
            </a:r>
          </a:p>
          <a:p>
            <a:r>
              <a:rPr 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Toužíte i vy po naplnění Duchem svatým?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pictures of Holy Spirit as gift to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15250" cy="558924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b="1" i="1" dirty="0" smtClean="0">
                <a:solidFill>
                  <a:srgbClr val="FFFF00"/>
                </a:solidFill>
              </a:rPr>
              <a:t>Každému z nás dal Kristus ze své bohaté zásoby zvláštních schopností právě tolik,  kolik uznal za potřebné. Tak promluvil prorocky o Kristu již David: Když se po svém vzkříšení a vítězství nad satanem triumfálně vrátil do nebe, obdaroval lidi skvělými dary.“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cs-CZ" dirty="0" err="1" smtClean="0">
                <a:solidFill>
                  <a:srgbClr val="FFFF00"/>
                </a:solidFill>
              </a:rPr>
              <a:t>Ef</a:t>
            </a:r>
            <a:r>
              <a:rPr lang="cs-CZ" dirty="0" smtClean="0">
                <a:solidFill>
                  <a:srgbClr val="FFFF00"/>
                </a:solidFill>
              </a:rPr>
              <a:t> 4,7.8; SNC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pictures of Holy Spirit and prayer of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76349"/>
            <a:ext cx="7810500" cy="558165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r>
              <a:rPr lang="cs-CZ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„že všichni se jednomyslně a vytrvale modlili“</a:t>
            </a:r>
            <a:r>
              <a:rPr lang="cs-CZ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(Sk 1,14; SNC). A nadto nadevše </a:t>
            </a:r>
            <a:r>
              <a:rPr lang="cs-CZ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„Uvědom si, že právě Boží laskavost vede člověka k tomu, aby se zastyděl a začal nový život!“</a:t>
            </a:r>
            <a:r>
              <a:rPr lang="cs-CZ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(Ř 2,4; SNC).</a:t>
            </a:r>
          </a:p>
          <a:p>
            <a:r>
              <a:rPr lang="cs-CZ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Pochopení významu kříže a sjednocení společenství sboru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to jsou dva předpoklady pro přijetí plnosti Ducha pro církev i dnes.</a:t>
            </a:r>
            <a:endParaRPr lang="cs-C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3326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u="sng" dirty="0" smtClean="0"/>
              <a:t>A co církev a sbor dnes?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Jsme zaměřeni na kříž a toužíme milovat jeden druhého?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Máme osobní společenství s Bohem, který nám vše dává, a sdílíme společenství jeden s druhým?</a:t>
            </a:r>
          </a:p>
          <a:p>
            <a:endParaRPr lang="cs-CZ" dirty="0"/>
          </a:p>
        </p:txBody>
      </p:sp>
      <p:pic>
        <p:nvPicPr>
          <p:cNvPr id="29698" name="Picture 2" descr="Image result for pictures of Holy Spirit as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28949"/>
            <a:ext cx="8136904" cy="38290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people on knees pra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„Když byli ještě spolu, řekl jim, aby po jeho odchodu neopouštěli Jeruzalém, ale čekali tam, až Bůh vyplní svůj slib. Vysvětlil jim: „Jan křtil vodou, ale vás Bůh v nejbližších dnech pokřtí svým svatým Duchem… Teď dostanete Ducha svatého a s ním zvláštní sílu k tomu, abyste se stali mými vyslanci.“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(Sk 1,4.5.8; SNC)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„Je pravda, že až se v době konce bude Boží dílo na zemi chýlit ke svému závěru, bude horlivé úsilí posvěcených věřících pod vedením </a:t>
            </a:r>
            <a:r>
              <a:rPr lang="cs-CZ" sz="3600" b="1" dirty="0" smtClean="0">
                <a:solidFill>
                  <a:srgbClr val="FF0000"/>
                </a:solidFill>
              </a:rPr>
              <a:t>Ducha svatého </a:t>
            </a:r>
            <a:r>
              <a:rPr lang="cs-CZ" sz="3600" b="1" dirty="0" smtClean="0"/>
              <a:t>doprovázeno neobyčejnými znameními Boží přízně…   </a:t>
            </a:r>
            <a:r>
              <a:rPr lang="cs-CZ" sz="3600" b="1" dirty="0" smtClean="0">
                <a:solidFill>
                  <a:srgbClr val="FF0000"/>
                </a:solidFill>
              </a:rPr>
              <a:t>Duch svatý </a:t>
            </a:r>
            <a:r>
              <a:rPr lang="cs-CZ" sz="3600" b="1" dirty="0" smtClean="0"/>
              <a:t>bude v pravé církvi přítomen až do doby </a:t>
            </a:r>
            <a:r>
              <a:rPr lang="cs-CZ" sz="3600" b="1" dirty="0" smtClean="0"/>
              <a:t>konce.“     </a:t>
            </a:r>
            <a:r>
              <a:rPr lang="cs-CZ" sz="3600" b="1" dirty="0" smtClean="0"/>
              <a:t>(PNL 32; AA 53-54</a:t>
            </a:r>
            <a:r>
              <a:rPr lang="cs-CZ" sz="3600" b="1" dirty="0" smtClean="0"/>
              <a:t>)</a:t>
            </a:r>
            <a:endParaRPr lang="cs-CZ" sz="3600" b="1" dirty="0" smtClean="0"/>
          </a:p>
          <a:p>
            <a:endParaRPr lang="cs-CZ" dirty="0"/>
          </a:p>
        </p:txBody>
      </p:sp>
      <p:pic>
        <p:nvPicPr>
          <p:cNvPr id="5" name="Picture 2" descr="Image result for pictures Holy spirit and his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0"/>
            <a:ext cx="1763688" cy="202636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b="1" dirty="0" smtClean="0"/>
              <a:t>Bývalý ateista a ekologický aktivista kazatelem</a:t>
            </a:r>
            <a:r>
              <a:rPr lang="cs-CZ" dirty="0" smtClean="0"/>
              <a:t> – Jan </a:t>
            </a:r>
            <a:r>
              <a:rPr lang="cs-CZ" dirty="0" err="1" smtClean="0"/>
              <a:t>Haugg</a:t>
            </a:r>
            <a:r>
              <a:rPr lang="cs-CZ" dirty="0" smtClean="0"/>
              <a:t>, 30 let </a:t>
            </a:r>
            <a:endParaRPr lang="cs-CZ" dirty="0"/>
          </a:p>
        </p:txBody>
      </p:sp>
      <p:pic>
        <p:nvPicPr>
          <p:cNvPr id="5" name="Obrázek 4" descr="Jan Haugg,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0"/>
            <a:ext cx="9144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sda church Murmansk, 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4349756" cy="64807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algn="ctr"/>
            <a:r>
              <a:rPr lang="cs-CZ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„Teprve až přijde Duch svatý, odkryje vám plnou pravdu.“ </a:t>
            </a:r>
            <a:r>
              <a:rPr lang="cs-CZ" sz="5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cs-CZ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16.13; SNC</a:t>
            </a:r>
            <a:endParaRPr lang="cs-CZ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404664"/>
            <a:ext cx="445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/>
              <a:t>Sborový dům církve </a:t>
            </a:r>
            <a:br>
              <a:rPr lang="cs-CZ" sz="4000" b="1" dirty="0" smtClean="0"/>
            </a:br>
            <a:r>
              <a:rPr lang="cs-CZ" sz="4000" b="1" dirty="0" smtClean="0"/>
              <a:t>adventistů v Oslo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Norsko</a:t>
            </a:r>
            <a:endParaRPr lang="cs-CZ" sz="4000" b="1" dirty="0"/>
          </a:p>
        </p:txBody>
      </p:sp>
      <p:pic>
        <p:nvPicPr>
          <p:cNvPr id="1026" name="Picture 2" descr="Image result for photos of SDA church in Oslo, Nor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3124201"/>
          </a:xfrm>
          <a:prstGeom prst="rect">
            <a:avLst/>
          </a:prstGeom>
          <a:noFill/>
        </p:spPr>
      </p:pic>
      <p:pic>
        <p:nvPicPr>
          <p:cNvPr id="1028" name="Picture 4" descr="Image result for photos of SDA church in Oslo, Nor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75097"/>
            <a:ext cx="6518762" cy="448290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Biblický seminář církve adventistů        v </a:t>
            </a:r>
            <a:r>
              <a:rPr lang="cs-CZ" b="1" dirty="0" err="1" smtClean="0"/>
              <a:t>Bogenhofen</a:t>
            </a:r>
            <a:r>
              <a:rPr lang="cs-CZ" b="1" dirty="0" smtClean="0"/>
              <a:t>, Rakousko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Seminary SDA Bogenhofen in Austria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8363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b="1" dirty="0" smtClean="0"/>
              <a:t>Bývalý ateista a ekologický aktivista kazatelem</a:t>
            </a:r>
            <a:r>
              <a:rPr lang="cs-CZ" dirty="0" smtClean="0"/>
              <a:t> – Jan </a:t>
            </a:r>
            <a:r>
              <a:rPr lang="cs-CZ" dirty="0" err="1" smtClean="0"/>
              <a:t>Haugg</a:t>
            </a:r>
            <a:r>
              <a:rPr lang="cs-CZ" dirty="0" smtClean="0"/>
              <a:t>, 30 let </a:t>
            </a:r>
            <a:endParaRPr lang="cs-CZ" dirty="0"/>
          </a:p>
        </p:txBody>
      </p:sp>
      <p:pic>
        <p:nvPicPr>
          <p:cNvPr id="5" name="Obrázek 4" descr="Jan Haugg,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500"/>
            <a:ext cx="9144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smtClean="0"/>
              <a:t>Sbírka 13. soboty je na obnovu hlavní budovy Teologické akademie církve adventistů                         v </a:t>
            </a:r>
            <a:r>
              <a:rPr lang="cs-CZ" sz="3200" b="1" dirty="0" err="1" smtClean="0"/>
              <a:t>Marienhöhe</a:t>
            </a:r>
            <a:r>
              <a:rPr lang="cs-CZ" sz="3200" b="1" dirty="0" smtClean="0"/>
              <a:t>, Darmstadt, Německo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3794" name="Picture 2" descr="Image result for fotography of SDA seminary Marienhohe academy in Darmstad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ictures Holy spirit and his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6254"/>
            <a:ext cx="9144000" cy="5571746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/>
              <a:t>          </a:t>
            </a:r>
            <a:r>
              <a:rPr lang="cs-C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 svatý a církev         </a:t>
            </a:r>
            <a:endParaRPr lang="cs-CZ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 descr="Image result for photo sboru adventistů v Karlových Var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51464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pictures Holy spirit and his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„Jan křtil vodou, ale vás Bůh                     v nejbližších dnech pokřtí svým          svatým Duchem…</a:t>
            </a:r>
          </a:p>
          <a:p>
            <a:r>
              <a:rPr lang="cs-C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Teď dostanete Ducha </a:t>
            </a:r>
            <a:r>
              <a:rPr lang="cs-CZ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svatého           a </a:t>
            </a:r>
            <a:r>
              <a:rPr lang="cs-C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ním zvláštní sílu k tomu</a:t>
            </a:r>
            <a:r>
              <a:rPr lang="cs-CZ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abyste </a:t>
            </a:r>
            <a:r>
              <a:rPr lang="cs-C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cs-CZ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stali mými </a:t>
            </a:r>
            <a:r>
              <a:rPr lang="cs-C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vyslanci.“</a:t>
            </a:r>
          </a:p>
          <a:p>
            <a:r>
              <a:rPr lang="cs-C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 1,5.8; SNC</a:t>
            </a:r>
            <a:endParaRPr lang="cs-CZ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ictures Holy spirit and his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2896" cy="6858000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 svatý a církev </a:t>
            </a:r>
            <a:endParaRPr lang="cs-CZ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         </a:t>
            </a:r>
            <a:endParaRPr lang="cs-CZ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Murmansk – největší město                 za polárním kruhem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 descr="Image result for murmansk 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Murmansk, Rusko</a:t>
            </a:r>
            <a:endParaRPr lang="cs-CZ" b="1" dirty="0"/>
          </a:p>
        </p:txBody>
      </p:sp>
      <p:pic>
        <p:nvPicPr>
          <p:cNvPr id="21506" name="Picture 2" descr="Image result for fishinig on frosen lake Murmansk, 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7461336" cy="41970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cs-CZ" dirty="0" smtClean="0"/>
              <a:t>                                                           </a:t>
            </a:r>
            <a:r>
              <a:rPr lang="cs-CZ" b="1" dirty="0" smtClean="0"/>
              <a:t>Místní sbor               </a:t>
            </a:r>
          </a:p>
          <a:p>
            <a:r>
              <a:rPr lang="cs-CZ" b="1" dirty="0" smtClean="0"/>
              <a:t>                                                d         adventistů se        mě                                                      ze 20 členů             						    zmenšil na       					          	8 členů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Murmansk - okolí</a:t>
            </a:r>
            <a:endParaRPr lang="cs-CZ" b="1" dirty="0"/>
          </a:p>
        </p:txBody>
      </p:sp>
      <p:pic>
        <p:nvPicPr>
          <p:cNvPr id="20482" name="Picture 2" descr="Image result for fishinig on frosen lake Murmansk, 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775" y="4365104"/>
            <a:ext cx="3705225" cy="2667000"/>
          </a:xfrm>
          <a:prstGeom prst="rect">
            <a:avLst/>
          </a:prstGeom>
          <a:noFill/>
        </p:spPr>
      </p:pic>
      <p:pic>
        <p:nvPicPr>
          <p:cNvPr id="20484" name="Picture 4" descr="https://way-up-north.com/wp-content/uploads/2017/03/the-ice-is-brea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6120679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people on knees pra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67150" cy="503721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cs-CZ" dirty="0" smtClean="0"/>
              <a:t>                                      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Každé ráno v 6 hodin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se scházeli k modlitbám					   za naplnění a vedení 							Duchem svatým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people on knees pray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609975" cy="27051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smtClean="0"/>
              <a:t>Bratři při lovu ryb bratři sboru v Murmansku učinili společný slib Bohu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4766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3265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3554" name="Picture 2" descr="Image result for fishinig on frosen lake Murmansk, 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276872"/>
            <a:ext cx="7320813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Během jednoho roku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sbor  v Murmansku                                             se rozrostl z 8 členů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80 členů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Image result for people on knees pra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888432" cy="5184576"/>
          </a:xfrm>
          <a:prstGeom prst="rect">
            <a:avLst/>
          </a:prstGeom>
          <a:noFill/>
        </p:spPr>
      </p:pic>
      <p:pic>
        <p:nvPicPr>
          <p:cNvPr id="7" name="Picture 4" descr="Image result for people on knees pray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3673981" cy="244486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Bůh touží po své církvi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589240"/>
          </a:xfrm>
        </p:spPr>
        <p:txBody>
          <a:bodyPr>
            <a:normAutofit lnSpcReduction="10000"/>
          </a:bodyPr>
          <a:lstStyle/>
          <a:p>
            <a:r>
              <a:rPr lang="cs-CZ" b="1" u="sng" dirty="0" smtClean="0"/>
              <a:t>Ve Starém Zákoně se zmínka o Duchu svatém vyskytuje 88 krát.</a:t>
            </a:r>
            <a:r>
              <a:rPr lang="cs-CZ" b="1" dirty="0" smtClean="0"/>
              <a:t> Duch svatý naplnil lidi pro zvláštní úkoly.</a:t>
            </a:r>
          </a:p>
          <a:p>
            <a:r>
              <a:rPr lang="cs-CZ" dirty="0" err="1" smtClean="0"/>
              <a:t>Besaleel</a:t>
            </a:r>
            <a:endParaRPr lang="cs-CZ" dirty="0" smtClean="0"/>
          </a:p>
          <a:p>
            <a:r>
              <a:rPr lang="cs-CZ" dirty="0" smtClean="0"/>
              <a:t>Samson</a:t>
            </a:r>
          </a:p>
          <a:p>
            <a:r>
              <a:rPr lang="cs-CZ" dirty="0" smtClean="0"/>
              <a:t>Saul</a:t>
            </a:r>
          </a:p>
          <a:p>
            <a:r>
              <a:rPr lang="cs-CZ" dirty="0" err="1" smtClean="0"/>
              <a:t>Azarjáš</a:t>
            </a:r>
            <a:endParaRPr lang="cs-CZ" dirty="0" smtClean="0"/>
          </a:p>
          <a:p>
            <a:r>
              <a:rPr lang="cs-CZ" dirty="0" err="1" smtClean="0"/>
              <a:t>Micheáš</a:t>
            </a:r>
            <a:endParaRPr lang="cs-CZ" dirty="0" smtClean="0"/>
          </a:p>
          <a:p>
            <a:r>
              <a:rPr lang="cs-CZ" dirty="0" smtClean="0"/>
              <a:t>Daniel</a:t>
            </a:r>
          </a:p>
          <a:p>
            <a:r>
              <a:rPr lang="cs-CZ" dirty="0" smtClean="0"/>
              <a:t>Ezechiel</a:t>
            </a:r>
          </a:p>
          <a:p>
            <a:endParaRPr lang="cs-CZ" b="1" dirty="0"/>
          </a:p>
        </p:txBody>
      </p:sp>
      <p:pic>
        <p:nvPicPr>
          <p:cNvPr id="1026" name="Picture 2" descr="Image result for pictures of Old Testament scro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5715000" cy="39052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569</Words>
  <Application>Microsoft Office PowerPoint</Application>
  <PresentationFormat>Předvádění na obrazovce (4:3)</PresentationFormat>
  <Paragraphs>75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Bůh touží po své církvi</vt:lpstr>
      <vt:lpstr>   </vt:lpstr>
      <vt:lpstr>Murmansk – největší město                 za polárním kruhem</vt:lpstr>
      <vt:lpstr>Bůh touží po své církvi</vt:lpstr>
      <vt:lpstr>Bůh touží po své církvi</vt:lpstr>
      <vt:lpstr>Bůh touží po své církvi</vt:lpstr>
      <vt:lpstr>Bůh touží po své církvi</vt:lpstr>
      <vt:lpstr>Bůh touží po své církvi</vt:lpstr>
      <vt:lpstr>Bůh touží po své církvi</vt:lpstr>
      <vt:lpstr>Bůh touží po své církvi</vt:lpstr>
      <vt:lpstr>Bůh touží po své církvi</vt:lpstr>
      <vt:lpstr>Bůh touží po své církvi</vt:lpstr>
      <vt:lpstr>Bůh touží po své církvi</vt:lpstr>
      <vt:lpstr>Bůh touží po své církvi</vt:lpstr>
      <vt:lpstr>Bůh touží po své církvi</vt:lpstr>
      <vt:lpstr>Bůh touží po své církvi</vt:lpstr>
      <vt:lpstr>Bůh touží po své církvi</vt:lpstr>
      <vt:lpstr>Bůh touží po své církvi</vt:lpstr>
      <vt:lpstr>Bůh touží po své církvi</vt:lpstr>
      <vt:lpstr>Sborový dům církve  adventistů v Oslo</vt:lpstr>
      <vt:lpstr>Biblický seminář církve adventistů        v Bogenhofen, Rakousko</vt:lpstr>
      <vt:lpstr>Bůh touží po své církvi</vt:lpstr>
      <vt:lpstr>Sbírka 13. soboty je na obnovu hlavní budovy Teologické akademie církve adventistů                         v Marienhöhe, Darmstadt, Německo </vt:lpstr>
      <vt:lpstr>Bůh touží po své církvi</vt:lpstr>
      <vt:lpstr>Bůh touží po své církvi</vt:lpstr>
      <vt:lpstr>Bůh touží po své církvi</vt:lpstr>
      <vt:lpstr>Duch svatý a církev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Enoch Martínek</dc:creator>
  <cp:lastModifiedBy>Enoch Martínek</cp:lastModifiedBy>
  <cp:revision>57</cp:revision>
  <dcterms:created xsi:type="dcterms:W3CDTF">2020-02-24T11:27:20Z</dcterms:created>
  <dcterms:modified xsi:type="dcterms:W3CDTF">2020-03-08T21:24:28Z</dcterms:modified>
</cp:coreProperties>
</file>